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98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>
        <p:scale>
          <a:sx n="74" d="100"/>
          <a:sy n="74" d="100"/>
        </p:scale>
        <p:origin x="774" y="111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4E7F1-6134-4BBE-AF83-7F25B0CA18E2}" type="datetimeFigureOut">
              <a:rPr lang="it-IT" smtClean="0"/>
              <a:t>12/03/2024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26311-C3C0-434A-B789-15BC3F2EAA1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51187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37:00.0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2580 24575,'2'-8'0,"1"0"0,0 0 0,1 0 0,0 0 0,0 1 0,0-1 0,1 1 0,0 0 0,12-11 0,-12 12 0,95-107 0,-60 70 0,-1-2 0,56-84 0,177-272 0,-178 300 0,-1 3 0,-6 4 0,-64 71 0,0-1 0,-1-1 0,-2-1 0,28-45 0,-20 24 0,63-77 0,-23 33 0,24-33 0,-44 62 0,67-114 0,-114 174 0,0 0 0,0 0 0,0 0 0,0 1 0,1-1 0,-1 0 0,0 1 0,1-1 0,-1 1 0,1 0 0,0-1 0,-1 1 0,1 0 0,0 0 0,0 0 0,0 0 0,0 0 0,0 0 0,0 1 0,0-1 0,3 0 0,-1 1 0,-1 0 0,1 1 0,0-1 0,-1 1 0,1-1 0,-1 1 0,1 0 0,-1 0 0,0 1 0,1-1 0,4 4 0,6 4 0,0 1 0,-1 1 0,0 0 0,12 14 0,-16-17 0,1 0 0,0-1 0,0 0 0,1-1 0,0 0 0,0-1 0,14 6 0,-13-7 0,0 2 0,0 0 0,0 0 0,-1 1 0,19 14 0,-19-13 0,-1-1 0,2 0 0,-1-1 0,1 0 0,0 0 0,22 5 0,31 16 0,-59-24 0,70 36 0,74 53 0,-147-90 0,-1-1 0,0 1 0,0-1 0,1 1 0,-1-1 0,1 0 0,-1 0 0,1 0 0,0 0 0,-1 0 0,1 0 0,0-1 0,0 1 0,0-1 0,-1 0 0,1 0 0,0 0 0,0 0 0,0-1 0,-1 1 0,1-1 0,0 1 0,0-1 0,-1 0 0,1 0 0,-1 0 0,1-1 0,-1 1 0,1-1 0,-1 1 0,0-1 0,0 0 0,1 1 0,-1-1 0,2-3 0,6-8 0,-1 0 0,0-1 0,-1 0 0,0 0 0,6-18 0,2-3 0,173-284 0,-155 276 0,-26 35 0,-1-1 0,0 0 0,-1 0 0,1-1 0,6-16 0,-11 23 0,-1 0 0,0-1 0,0 0 0,-1 1 0,1-1 0,-1 1 0,0-1 0,0 0 0,0 1 0,0-1 0,-1 0 0,0 1 0,1-1 0,-1 1 0,0-1 0,-1 1 0,1 0 0,-1-1 0,1 1 0,-1 0 0,-4-5 0,3 4 0,1 0 0,-1 0 0,1 0 0,0-1 0,0 1 0,0-1 0,0 1 0,1-1 0,0 1 0,0-1 0,0 0 0,0 0 0,1 1 0,0-7 0,1 4 0,1 1 0,-1 0 0,1 0 0,0 0 0,1 0 0,-1 0 0,1 1 0,0-1 0,1 1 0,5-7 0,13-21 0,2 2 0,1 1 0,2 0 0,0 2 0,58-44 0,-81 70 0,0 0 0,1 0 0,-1 0 0,1 0 0,-1 1 0,1 0 0,0 0 0,-1 0 0,1 1 0,0-1 0,0 1 0,0 0 0,-1 1 0,1-1 0,0 1 0,0 0 0,-1 0 0,1 0 0,-1 1 0,1-1 0,-1 1 0,0 0 0,1 1 0,-1-1 0,0 1 0,0 0 0,5 4 0,13 12 0,-1 0 0,-1 1 0,27 35 0,-24-28 0,23 21 0,3-2 0,70 53 0,-66-58 0,61 69 0,-79-73 0,45 37 0,-35-39 0,199 145 0,-209-155 0,-1 1 0,-1 1 0,49 54 0,8 8 0,-52-60 0,0-1 0,2-2 0,79 39 0,-116-64 0,0 0 0,0 1 0,0 0 0,0-1 0,0 1 0,-1 0 0,1 0 0,-1 1 0,1-1 0,-1 1 0,0-1 0,0 1 0,0-1 0,0 1 0,0 0 0,-1 0 0,1 0 0,-1 0 0,2 7 0,-3-6 0,0 0 0,0 0 0,0 1 0,0-1 0,-1 0 0,1 1 0,-1-1 0,0 0 0,0 0 0,-1 0 0,1 0 0,-1 0 0,-3 5 0,-6 7 0,0 0 0,-1-1 0,0 0 0,-2-1 0,-22 19 0,3-2 0,17-17 0,1 0 0,-34 22 0,42-32 0,-1 0 0,1-1 0,-1 0 0,0 0 0,-1 0 0,1-1 0,0 0 0,-1-1 0,1 0 0,-13 0 0,10-2 0,-1 0 0,1 0 0,-1-1 0,1-1 0,0 0 0,0 0 0,0-1 0,0-1 0,-12-6 0,-12-10 0,-42-31 0,45 29 0,4 1 0,1-2 0,0-1 0,-24-30 0,-39-38 0,10 14 0,52 50 0,-1 2 0,-52-40 0,-33-16 0,51 36 0,-102-58 0,93 55 0,64 43 0,-1 0 0,0 0 0,0 0 0,-1 1 0,0 1 0,0-1 0,0 2 0,-1 0 0,0 0 0,0 0 0,-15-2 0,19 5 0,0 1 0,1-1 0,-1 1 0,0 0 0,0 1 0,1 0 0,-1 0 0,1 0 0,-1 1 0,1 0 0,-1 0 0,1 0 0,-7 4 0,6-1 0,1 0 0,-1 0 0,1 1 0,0 0 0,0 0 0,1 0 0,0 1 0,0-1 0,0 1 0,-4 9 0,-13 19 0,-39 47 0,39-54 0,0 1 0,-24 45 0,12-24 0,24-38 0,2 0 0,-1 1 0,2 0 0,-9 19 0,15-30 0,0 1 0,0 0 0,0 0 0,0 0 0,1 1 0,-1-1 0,1 0 0,0 0 0,0 0 0,0 0 0,0 0 0,1 0 0,-1 0 0,1 0 0,-1 0 0,1 0 0,0 0 0,1 0 0,-1 0 0,0 0 0,1 0 0,0-1 0,-1 1 0,1-1 0,4 4 0,13 11 0,0 0 0,2-2 0,42 24 0,-27-17 0,23 11 0,-39-23 0,0 0 0,30 24 0,-46-30 0,-1 0 0,0 1 0,0-1 0,0 1 0,0 0 0,-1 0 0,0 0 0,0 0 0,0 0 0,-1 0 0,1 0 0,-1 1 0,-1-1 0,1 1 0,-1-1 0,0 1 0,0 6 0,-1 3 0,0 1 0,-1-1 0,0 1 0,-9 27 0,5-26 0,-2 1 0,0-1 0,-1 0 0,-1-1 0,-21 28 0,-71 68 0,10-11 0,47-43 0,4 1 0,-65 123 0,88-151 0,0 0 0,-2-1 0,-36 40 0,-81 74 0,11-12 0,75-75 0,-88 78 0,61-63 0,-93 111 0,129-130 0,3 2 0,-40 74 0,26-40 0,51-86 0,-1 1 0,1-1 0,-1 0 0,0 0 0,0 0 0,0 0 0,0 0 0,0-1 0,-1 1 0,1-1 0,-1 0 0,1 0 0,-1 0 0,0 0 0,-7 1 0,4-1 0,-1-1 0,1 0 0,0-1 0,0 1 0,-1-2 0,1 1 0,0-1 0,-10-2 0,-9-3 0,1-2 0,0-1 0,-45-24 0,19 8 0,-12-5 0,0-4 0,-72-51 0,-112-80 0,-40-31 0,271 184 0,-110-97 0,112 96 0,2-1 0,0-1 0,1 0 0,0 0 0,1-1 0,-15-34 0,22 39-105,0 0 0,1 0 0,1 0 0,0 0 0,0 0 0,1 0 0,1 0 0,0 0 0,0-1 0,1 1 0,0 1 0,8-22 0,6-25-6721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6:23.5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0 24575,'-1'1'0,"0"0"0,0 0 0,0-1 0,0 1 0,0 0 0,0 0 0,0 0 0,0 0 0,0 0 0,0 0 0,1 1 0,-1-1 0,0 0 0,1 0 0,-1 0 0,1 1 0,-1-1 0,1 0 0,0 1 0,-1-1 0,1 0 0,0 1 0,0 1 0,-4 34 0,5-21 0,0 0 0,7 31 0,2 23 0,-10-59 0,1 0 0,0 1 0,1-1 0,0-1 0,0 1 0,8 20 0,-9-28 0,1 0 0,0 0 0,0 0 0,0 0 0,0 0 0,0 0 0,1-1 0,-1 1 0,1-1 0,-1 1 0,1-1 0,0 0 0,0 0 0,0 0 0,0-1 0,1 1 0,-1-1 0,0 0 0,1 0 0,-1 0 0,1 0 0,-1 0 0,1-1 0,5 1 0,196-2 121,-75-2-1607,-109 3-5340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6:26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24575,'20'-1'0,"1"1"0,-1 1 0,1 0 0,-1 2 0,1 0 0,-1 1 0,0 2 0,0 0 0,28 13 0,-13-3 0,-23-11 0,0 1 0,-1 0 0,1 1 0,18 15 0,-26-18 0,0 0 0,0 0 0,-1 0 0,0 1 0,0-1 0,0 1 0,0 0 0,-1 0 0,0 0 0,0 0 0,0 0 0,-1 0 0,0 0 0,1 1 0,-1 7 0,7 127-1365,-4-116-5461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6:56.8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2627 1 24575,'0'38'0,"-2"-2"0,3 1 0,0 0 0,3 0 0,1-1 0,16 62 0,-7-46 0,-10-37 0,-1-1 0,2 1 0,0-1 0,1 0 0,8 15 0,-6-13 0,0 2 0,0-1 0,6 25 0,-9-25 0,1 1 0,1-2 0,16 33 0,-16-36 0,0 0 0,-2 1 0,0 0 0,0 1 0,-1-1 0,-1 1 0,1 16 0,0-9 0,1 0 0,8 27 0,-3-21 0,-1 1 0,-2 0 0,-1 0 0,4 48 0,-7-52 0,2 0 0,1 0 0,14 38 0,-12-39 0,0 2 0,-1-1 0,3 30 0,-6-31 0,0 0 0,12 33 0,-9-37 0,-2-1 0,0 1 0,-1 0 0,1 27 0,6 79 0,1 23 0,-13 872 0,-1-986 0,0 0 0,-3-1 0,-13 56 0,-40 99 0,58-189 0,-16 38 0,-1 0 0,-2-2 0,-2 0 0,-41 56 0,31-49 0,3 1 0,-25 51 0,40-66 0,-1-1 0,-1-1 0,-1 0 0,-2-2 0,-1 1 0,-22 22 0,31-38 0,-1 0 0,0-1 0,0 0 0,-1-1 0,-1-1 0,1 1 0,-1-2 0,0 0 0,0 0 0,-1-2 0,0 1 0,0-2 0,0 0 0,0 0 0,-19 0 0,28-3 0,-32 3 0,-1-1 0,1-2 0,0-2 0,-70-12 0,78 3 0,0-1 0,0-1 0,2-2 0,0 0 0,0-2 0,-35-30 0,-61-37 0,35 35 0,-134-81 0,181 103 0,2-3 0,0 0 0,-41-45 0,55 52 0,-1 1 0,-1 1 0,-1 1 0,-31-16 0,52 32 0,0 0 0,0 0 0,-1 0 0,1 1 0,-1 0 0,0 1 0,0-1 0,0 2 0,0-1 0,0 1 0,-1 0 0,1 1 0,0 0 0,-1 0 0,1 1 0,0 0 0,0 0 0,-16 5 0,11-1 0,1 0 0,-1 0 0,1 2 0,0-1 0,1 2 0,-1-1 0,2 2 0,-1-1 0,1 1 0,-10 12 0,-22 30 0,3 1 0,-37 65 0,47-71 0,20-33 0,-6 10 0,1 0 0,-15 35 0,24-47 0,0-1 0,-1-1 0,-14 18 0,-8 15 0,-93 137 0,28-46 0,90-129 0,-44 61 0,44-62 0,1 1 0,-1-1 0,0 0 0,0-1 0,0 1 0,0-1 0,-1 1 0,1-1 0,-1 0 0,0 0 0,1 0 0,-1-1 0,0 1 0,0-1 0,0 0 0,-6 1 0,8-2 0,1-1 0,-1 1 0,1 0 0,-1 0 0,0-1 0,1 1 0,-1-1 0,1 0 0,-1 1 0,1-1 0,-1 0 0,1 0 0,0 0 0,-1 0 0,1 0 0,0 0 0,0 0 0,0 0 0,0-1 0,0 1 0,0 0 0,0-1 0,0 1 0,0-1 0,0-1 0,-13-45 0,7 22 0,3 13 0,-42-137 0,46 150 0,0 0 0,1 0 0,-1 0 0,0 0 0,0 0 0,0 1 0,0-1 0,0 0 0,1 0 0,-1 0 0,0-1 0,0 1 0,0 0 0,0 0 0,0 0 0,0 0 0,1 0 0,-1 0 0,0 0 0,0 0 0,0 0 0,0 0 0,0 0 0,0 0 0,1 0 0,-1 0 0,0-1 0,0 1 0,0 0 0,0 0 0,0 0 0,0 0 0,0 0 0,0 0 0,0 0 0,0-1 0,0 1 0,0 0 0,0 0 0,1 0 0,-1 0 0,0 0 0,0-1 0,0 1 0,0 0 0,0 0 0,0 0 0,0 0 0,-1 0 0,1 0 0,0-1 0,0 1 0,0 0 0,0 0 0,0 0 0,0 0 0,0 0 0,0 0 0,0-1 0,0 1 0,13 15 0,14 23 0,-18-22 0,-1 1 0,0 0 0,-1 1 0,-1 0 0,5 19 0,11 35 0,-19-66 0,-1-1 0,1 1 0,-1-1 0,2 0 0,-1 0 0,0 0 0,1-1 0,0 1 0,0-1 0,0 0 0,1 0 0,0 0 0,-1-1 0,1 1 0,9 4 0,2-2 0,-1 0 0,1-1 0,0-1 0,19 3 0,31 8 0,-61-14-79,0 1-64,0 0 0,0-1 0,0 0 0,0 0 1,0 0-1,0-1 0,0 0 0,7 0 0,8-5-6683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7:00.0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8 127 24575,'0'0'0,"0"0"0,-1 0 0,1 0 0,0 0 0,0 0 0,-1 0 0,1 0 0,0 0 0,0 1 0,0-1 0,-1-1 0,1 1 0,0 0 0,0 0 0,-1 0 0,1 0 0,0 0 0,0 0 0,0 0 0,-1 0 0,1 0 0,0 0 0,0 0 0,0 0 0,-1-1 0,1 1 0,0 0 0,0 0 0,0 0 0,0 0 0,0-1 0,-1 1 0,1 0 0,0 0 0,0 0 0,0-1 0,0 1 0,0 0 0,0 0 0,0 0 0,0-1 0,0 1 0,0 0 0,0 0 0,-1-1 0,1 1 0,1 0 0,-1 0 0,0 0 0,0-1 0,0 1 0,0 0 0,0-1 0,12-14 0,18-10 0,-18 18 0,1 0 0,0 1 0,0 1 0,0 0 0,0 1 0,27-5 0,-21 5 0,0-1 0,30-12 0,-43 15 0,-1 0 0,0 1 0,0-1 0,1 1 0,-1 0 0,1 0 0,-1 1 0,1 0 0,-1 0 0,1 0 0,-1 0 0,1 1 0,-1 0 0,7 2 0,5 2 0,0 2 0,-1 0 0,17 10 0,-16-8 0,0 0 0,25 7 0,-33-13-195,-1 0 0,1 1 0,-1 0 0,0 0 0,0 1 0,8 6 0,2 3-6631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7:06.86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1 536 24575,'1'-8'0,"1"1"0,-1-1 0,2 0 0,-1 0 0,1 1 0,7-13 0,4-15 0,-10 24 0,0-1 0,1 1 0,0 1 0,1-1 0,0 1 0,0 0 0,1 0 0,0 1 0,1 0 0,0 0 0,1 1 0,0 0 0,0 0 0,0 1 0,1 0 0,0 1 0,1 0 0,-1 1 0,1 0 0,0 0 0,0 1 0,23-5 0,15 1 0,1 1 0,-1 3 0,1 1 0,62 6 0,-25-1 0,94-4 0,201 4 0,-334 3 0,70 16 0,1 1 0,-92-17 0,0 2 0,0 1 0,0 2 0,-1 0 0,-1 1 0,27 17 0,26 26 0,-30-20 0,-15-9 0,-28-20 0,1-1 0,0 1 0,0-1 0,0 0 0,0-1 0,1 1 0,-1-1 0,1-1 0,0 1 0,-1-1 0,1 0 0,12 1 0,66 2 0,110-7 0,-55-1 0,-89 0 0,90-16 0,-105 13 0,47-12 0,115-39 0,-108 29 0,124-45 0,-25 11 0,-77 27 0,-109 34 0,0 1 0,0-1 0,0 0 0,-1-1 0,1 1 0,0 0 0,-1-1 0,1 1 0,-1-1 0,1 0 0,-1 0 0,0 0 0,0 0 0,0 0 0,0-1 0,0 1 0,0-1 0,-1 1 0,1-1 0,-1 0 0,2-3 0,-2 3 0,-1-1 0,0 0 0,1 0 0,-1 1 0,-1-1 0,1 0 0,0 0 0,-1 0 0,0 1 0,0-1 0,0 0 0,0 1 0,-1-1 0,-2-4 0,-5-9 0,-2 1 0,0 0 0,-1 1 0,-27-28 0,61 64 0,-1-1 0,0 1 0,-1 0 0,17 26 0,-32-40 0,0 0 0,-1 0 0,1 1 0,-2 0 0,1 0 0,-1 0 0,0 0 0,0 1 0,-1-1 0,-1 1 0,1-1 0,-1 1 0,-1 0 0,1 0 0,-1-1 0,-2 13 0,-30 87-233,24-82-899,-4 11-5694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7:43.49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5564 2611 24575,'-1'-2'0,"1"-1"0,-1 1 0,1 0 0,-1-1 0,0 1 0,0 0 0,0 0 0,0-1 0,0 1 0,0 0 0,-1 0 0,1 0 0,-1 0 0,1 0 0,-1 1 0,0-1 0,0 0 0,0 1 0,-2-2 0,-49-28 0,26 17 0,-334-184 0,299 166 0,-75-29 0,28 15 0,67 27 0,8 3 0,1 0 0,0-2 0,-45-33 0,28 17 0,-2 2 0,0 3 0,-2 2 0,-103-36 0,1 0 0,37 7 0,-206-131 0,166 64 0,-8-6 0,-114-77 0,164 135 0,-38-26 0,130 81 0,-47-23 0,47 27 0,0-1 0,-26-19 0,-106-74 0,23 17 0,61 30 0,3-2 0,-96-108 0,136 134 0,12 13 0,-1 1 0,-1 1 0,0 0 0,-34-23 0,-34-28 0,62 47 0,-51-34 0,68 53 0,-1-1 0,1 1 0,-1 1 0,1 0 0,-1 0 0,0 1 0,-1 1 0,1-1 0,0 1 0,-13 0 0,16 3 0,-1 0 0,1 0 0,0 0 0,0 1 0,0 0 0,0 1 0,0 0 0,1 0 0,-1 0 0,1 1 0,0 0 0,0 0 0,-8 7 0,-4 4 0,2 0 0,-1 1 0,-14 20 0,-27 42 0,-28 33 0,37-59 0,-51 60 0,-37 90 0,92-137 0,33-46 0,-1 0 0,-1 0 0,-21 22 0,-55 50 0,57-54 0,-2-2 0,-1-2 0,-1-1 0,-71 46 0,82-62 0,0-2 0,-2-1 0,1-1 0,-2-1 0,1-1 0,-1-2 0,-1-1 0,-44 5 0,71-11 0,0-1 0,0 0 0,1 1 0,-1-1 0,0 0 0,0 0 0,0-1 0,1 1 0,-1-1 0,0 1 0,0-1 0,1 0 0,-1 0 0,1 0 0,-1 0 0,1-1 0,-1 1 0,1-1 0,-1 1 0,1-1 0,0 0 0,0 0 0,0 0 0,0 0 0,1 0 0,-1 0 0,0 0 0,1-1 0,-1 1 0,0-4 0,-1-4 0,1 0 0,0 0 0,1 0 0,0 0 0,1 0 0,0 0 0,1-13 0,4-77 0,-3 50 0,-2 40 0,0 15 0,-1 70 0,3 96 0,-1-166 0,0 0 0,0 0 0,0 0 0,1 0 0,0-1 0,0 1 0,0-1 0,1 1 0,0-1 0,-1 0 0,2 0 0,-1 0 0,0 0 0,1-1 0,-1 1 0,6 3 0,9 7 0,1-2 0,28 15 0,-19-11 0,-19-11 0,1-1 0,0 0 0,0 0 0,12 2 0,29 11 0,-46-15-170,0 0-1,0 0 0,1-1 1,-1 1-1,1-1 0,-1 0 1,7 0-1,16-1-6655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7:45.4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235 476 24575,'-4'0'0,"-6"0"0,-4-4 0,-5-10 0,-2-5 0,1-5 0,5-2 0,1-4 0,3-2 0,-1-7 0,-3-5 0,2 1 0,-1 0 0,1 2 0,0 6 0,1 3 0,3 4 0,3 6-8191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7:48.0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401 1 24575,'-51'0'0,"-104"4"0,134-2 0,1 1 0,-1 1 0,1 1 0,0 1 0,-29 12 0,26-7-1365,2-3-5461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7:08.9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8860 24575,'6'4'0,"0"-1"0,0 1 0,1-1 0,-1 0 0,1-1 0,0 0 0,0 0 0,0 0 0,0-1 0,0 0 0,0 0 0,0-1 0,8 0 0,40 6 0,-28 4 0,1 0 0,-2 2 0,1 0 0,42 30 0,33 15 0,26 17 0,-84-46 0,52 23 0,-54-30 0,60 42 0,-72-42 0,2-2 0,-1-1 0,66 26 0,138 52 0,17 12 0,11 5 0,-71-30 0,-36-13 0,-114-52 0,-2 2 0,0 1 0,-1 2 0,62 49 0,-68-49 0,0-2 0,56 28 0,-30-19 0,175 108 0,-125-65 0,-77-49 0,2-1 0,0-2 0,46 20 0,-55-28 0,0 1 0,-1 1 0,28 22 0,-8-5 0,74 41 0,-68-43 0,0 3 0,64 54 0,-100-75 0,1-1 0,0 0 0,1-1 0,0-1 0,1-1 0,0 0 0,22 7 0,129 28 0,-107-30 0,-23-8 0,0 0 0,0-3 0,72-4 0,-27 0 0,-61 2 0,0-2 0,-1 0 0,1-2 0,-1 0 0,33-12 0,34-29 0,-26 12 0,-42 22 0,0-1 0,-1-1 0,0-1 0,-1 0 0,-1-2 0,0 0 0,-1 0 0,0-2 0,-2 0 0,23-36 0,-22 32 0,1 0 0,1 0 0,2 2 0,0 0 0,0 2 0,2 0 0,36-24 0,-14 10 0,68-65 0,-14 11 0,-68 59 0,-2-2 0,0-1 0,-2 0 0,26-43 0,47-56 0,-75 102 0,-2-1 0,0-1 0,-2-1 0,-2 0 0,0-2 0,-2 0 0,-2 0 0,11-39 0,-17 51 0,1 1 0,17-29 0,-15 31 0,-1 0 0,-1-1 0,9-29 0,-9 23 0,0 1 0,17-31 0,6-14 0,-14 29 0,1 0 0,2 2 0,29-41 0,83-98 0,-16 23 0,69-80 0,-163 207 0,40-51 0,52-57 0,106-111 0,-116 124 0,-22 22 0,-41 47 0,78-74 0,7-2 0,23-20 0,-123 122 0,0-2 0,-2 0 0,-2-1 0,25-42 0,9-10 0,122-186 0,-166 248 0,35-56 0,94-116 0,-120 164 0,-2-1 0,-1 0 0,27-56 0,-29 50 0,2 2 0,41-58 0,-45 68 0,0 0 0,-2-1 0,0-1 0,-1 0 0,13-46 0,14-33 0,-12 38 0,19-75 0,-3 8 0,8-42 0,14-32 0,-46 167 0,2 0 0,24-35 0,23-41 0,-48 76 0,-1-1 0,-2-1 0,16-59 0,17-49 0,-12 41 0,-15 46 0,31-64 0,-30 76 0,-3 0 0,21-74 0,-29 72 0,47-171 0,-39 173 0,37-69 0,-31 68 0,24-62 0,12-40 0,154-268 0,-192 383 0,39-50 0,12-16 0,39-58 0,-15-6 0,-35 52 0,84-98 0,-56 89 0,46-86 0,-105 158 0,44-51 0,-15 21 0,-25 28 0,-15 21 0,31-36 0,-10 22 0,-3-2 0,-3-2 0,52-92 0,-55 87 0,2 1 0,74-88 0,31-46 0,1-15 0,-124 181 0,1 1 0,2 0 0,0 1 0,1 2 0,1 0 0,0 1 0,2 2 0,0 0 0,44-21 0,-52 32 0,1 0 0,1 1 0,-1 1 0,1 1 0,-1 0 0,21 0 0,14-2 0,-14-1 0,0 3 0,0 0 0,0 3 0,55 6 0,-81-4 0,0 2 0,-1-1 0,1 2 0,-1 0 0,0 0 0,0 1 0,20 13 0,3 7 0,34 32 0,-40-33 0,54 38 0,-51-42 0,-12-8 0,40 20 0,-48-27 0,-1 0 0,1 1 0,-1 1 0,-1 0 0,1 0 0,10 12 0,55 66 0,-39-42 0,18 14 0,2-2 0,64 48 0,-34-28 0,107 123 0,-115-97 0,-55-68 0,40 44 0,212 213 0,-259-275 0,0-2 0,2 0 0,0-1 0,0-1 0,24 12 0,-17-11 0,-1 2 0,35 26 0,100 78 0,-6-5 0,-35-22 0,-66-53 0,-2 1 0,-2 3 0,64 72 0,-13-9 0,-71-78 0,-2 0 0,0 2 0,-3 0 0,25 39 0,-15-16 0,57 68 0,-51-71 0,196 227 0,-200-240 0,-7-6 0,50 40 0,-68-63 0,0 0 0,1-1 0,0 0 0,0 0 0,1-2 0,-1 1 0,1-2 0,24 6 0,98 26 0,-97-24 0,0-2 0,1-1 0,53 4 0,33-3 0,126 3 0,-183-10 0,0 3 0,110 24 0,-16-2 0,-153-26 0,11 0 0,0 1 0,0 1 0,0 1 0,33 13 0,-23-5 0,4 0 0,0 3 0,51 31 0,-20-6 0,1-3 0,116 49 0,-125-61 0,89 55 0,-121-66 0,43 31 0,104 88 0,-75-54 0,-40-41 0,-39-28 0,0 2 0,25 21 0,183 175 0,-210-192 0,1-2 0,0 0 0,2-1 0,-1-1 0,2 0 0,-1-2 0,2 0 0,-1-1 0,27 8 0,-24-8 0,-1 1 0,0 1 0,-1 1 0,0 1 0,-1 1 0,19 18 0,-17-15 0,68 65 0,-70-61 0,2-1 0,0-2 0,1 0 0,31 19 0,-53-37 0,1 0 0,-1 0 0,1 0 0,0 0 0,0 0 0,0 0 0,0-1 0,-1 1 0,1-1 0,0 1 0,0-1 0,0 0 0,0 0 0,0 0 0,0 0 0,0 0 0,0 0 0,4-1 0,-5 0 0,1 0 0,-1 0 0,0 1 0,0-1 0,0 0 0,0-1 0,0 1 0,0 0 0,0 0 0,0 0 0,0-1 0,0 1 0,-1 0 0,1-1 0,0 1 0,-1 0 0,1-1 0,-1 1 0,1-3 0,0-10 0,0 1 0,0-1 0,-1 1 0,-3-22 0,1 12 0,0-236-1365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7:11.1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405 1 24575,'-2'3'0,"-1"1"0,1-1 0,-1 0 0,0 0 0,-1 0 0,1 0 0,0-1 0,-1 1 0,1-1 0,-1 0 0,0 0 0,-4 2 0,0 0 0,-40 29 0,32-21 0,-1-1 0,0-1 0,-27 13 0,-165 41-1365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38:32.12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24575,'1'3'0,"1"1"0,-1-1 0,1 1 0,0-1 0,0 0 0,0 0 0,1 0 0,4 6 0,8 10 0,121 183 0,-70-109 0,32 68 0,-21-31 0,-39-76 0,2-1 0,3-2 0,59 55 0,158 121 0,-195-167 0,-49-43 0,1-1 0,0 0 0,39 25 0,-7-10 0,45 39 0,22 15 0,-47-36 0,-2 2 0,90 92 0,-134-124 0,0 0 0,40 23 0,10 9 0,455 314 0,-421-295 0,-45-29 0,382 239 0,-410-259 0,-2 2 0,0 1 0,-2 1 0,0 2 0,30 36 0,-24-27 0,2-2 0,60 43 0,93 48 0,-158-104 0,-1-1 0,129 90 0,-138-93 0,1-1 0,1-2 0,30 13 0,18 11 0,464 251 0,-400-235 0,245 62 0,-324-101 0,281 56 0,-199-45 0,138 43 0,223 70 0,-244-58 0,-187-59 0,-1 3 0,108 57 0,-54-23 0,10-8 0,15 8 0,113 60 0,-181-82 0,-6-2 0,104 34 0,-98-40 0,-1 4 0,-2 3 0,79 50 0,-32-17 0,-88-52 0,62 20 0,17 8 0,8 11 0,74 39 0,142 112 0,-329-201 0,42 25 0,78 32 0,-22-13 0,129 55 0,-154-68 0,-47-23 0,-1 2 0,-1 2 0,36 24 0,-32-17 0,49 23 0,32 20 0,21 22 0,-69-46 0,75 60 0,126 99 0,-113-89 0,41 22 0,-117-83 0,126 58 0,-92-52 0,-67-29 0,91 71 0,-45-29 0,384 303 0,-292-191 0,4 4 0,-90-92 0,-69-62 0,2-2 0,58 43 0,-47-48 0,-35-22 0,-1 1 0,1 0 0,-1 1 0,0 1 0,0 0 0,14 15 0,5 7 0,1-1 0,62 46 0,-2-2 0,75 55 0,-104-85 0,68 64 0,45 41 0,-74-66 0,112 77 0,33 30 0,47 59 0,-236-195 0,59 49 0,3-20 0,-30-23 0,41 29 0,55 42 0,-99-59 0,53 41 0,-61-53 0,-33-24 0,2-1 0,72 38 0,127 52 0,-207-102 0,49 40 0,-53-36 0,65 38 0,13 4 0,12 7 0,-33-31 0,-3 5 0,124 88 0,-179-111 0,-16-15 0,-2 1 0,1 0 0,-2 1 0,0 1 0,0 1 0,-2-1 0,13 20 0,4 14 0,84 124 0,-97-151 0,2 0 0,0-1 0,1-1 0,1 0 0,35 24 0,-35-27 0,-2 0 0,0 1 0,0 1 0,-2 1 0,15 21 0,8 9 0,-22-31 0,1-2 0,0 0 0,2 0 0,24 14 0,-22-15 0,0 1 0,37 35 0,-44-38 0,1 0 0,1-1 0,0 0 0,1-2 0,0 0 0,0-1 0,1-1 0,0 0 0,30 6 0,-38-10 0,188 80 0,-62-23 0,-94-41 39,-1 2 0,61 42 0,-67-39-533,2-2 0,78 35 0,-90-48-6332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7:14.3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24575,'0'8'0,"0"7"0,5 0 0,0 3 0,0 1 0,3 2 0,5 2 0,-1 0 0,-2 1 0,2 0 0,2 0 0,3 0 0,-1 0 0,-4 0 0,1 0 0,1 0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7:16.1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1 220 24575,'11'-2'0,"-1"0"0,1 0 0,-1-1 0,0 0 0,1 0 0,-1-1 0,16-10 0,13-3 0,36-16-455,-2-3 0,97-64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7:54.3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8434 4155 24575,'-37'0'0,"-63"-7"0,84 4 0,1-1 0,0 0 0,1 0 0,-1-2 0,1 0 0,-26-15 0,-27-18 0,-170-108 0,214 133 0,-1 2 0,0 0 0,-1 2 0,-26-8 0,-31-12 0,-53-18 0,-86-47 0,205 89 0,-1 2 0,0 0 0,-1 1 0,1 0 0,0 2 0,-1 0 0,-19 2 0,10-1 0,-51-7 0,-204-31 0,56 8 0,106 12 0,85 11 0,0-3 0,1 0 0,0-3 0,1 0 0,-38-22 0,-218-137 0,286 170 0,-106-63 0,56 35 0,1-3 0,-49-40 0,-223-168 0,266 200 0,-105-74 0,113 81 0,-1 2 0,-92-42 0,-47-28 0,-99-62 0,251 144 0,-163-79 0,-27-14 0,-94-97 0,252 160 0,-70-50 0,-117-78 0,233 162 0,1 0 0,0-2 0,1-1 0,-36-40 0,24 18 0,-47-77 0,64 88 0,-1 2 0,-1 0 0,-2 1 0,-1 1 0,0 1 0,-46-37 0,49 46 0,0-1 0,1 0 0,-29-38 0,32 35 0,-2 1 0,0 1 0,-38-32 0,18 23 0,21 14 0,-1 0 0,-37-19 0,22 14 0,2-1 0,0-1 0,-31-28 0,-19-13 0,-218-127 0,113 75 0,-53-25 0,196 114 0,-77-34 0,104 52 0,0 1 0,0 1 0,0 0 0,0 1 0,-1 1 0,0 0 0,1 1 0,-1 1 0,-23 2 0,-149 22 0,143-14 0,1 1 0,0 3 0,1 2 0,-81 41 0,108-47 0,2 0 0,-1 2 0,1 0 0,1 0 0,0 2 0,1-1 0,0 2 0,1-1 0,1 1 0,1 1 0,0 0 0,0 0 0,-9 31 0,11-20 0,1 0 0,1 0 0,-1 34 0,4-38 0,0 1 0,-2-1 0,0 0 0,-1 0 0,-11 27 0,-22 63 0,27-74 0,-17 38 0,-7 5-72,4-8-575,-46 80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7:59.5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370 0 24575,'-4'3'0,"-1"0"0,0 0 0,0 0 0,0-1 0,-1 1 0,1-2 0,0 1 0,-1 0 0,-7 0 0,-15 6 0,-39 14 0,-42 17 0,98-34 0,0 1 0,1 0 0,-1 1 0,1 0 0,1 0 0,-1 1 0,-11 12 0,20-17 0,-1 0 0,0-1 0,1 1 0,0 0 0,-1 0 0,1 0 0,0 0 0,1 0 0,-1 0 0,0 0 0,1 0 0,0 1 0,0-1 0,0 0 0,0 0 0,0 0 0,0 0 0,1 1 0,0-1 0,0 0 0,0 0 0,0 0 0,3 5 0,4 10 0,1 0 0,20 29 0,-15-25 0,88 182 0,-70-133 0,9 6-1365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8:10.9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24575,'18'2'0,"1"1"0,-1 0 0,1 1 0,-1 1 0,27 11 0,-7-2 0,20 6 0,-2 4 0,0 2 0,-2 2 0,-1 3 0,-1 2 0,62 51 0,35 26 0,40 33 0,27 24 0,-129-103 0,189 112 0,-9-6 0,-185-115 0,123 61 0,-108-63 0,294 155 0,-159-51 0,-68-42 0,-15-25 0,42 29 0,170 106 0,50 34 0,-75-33 0,-212-139 0,431 278 0,-248-157 0,-183-118 0,333 266 0,-408-316 0,64 55 0,144 109 0,-163-135 0,167 162 0,23 26 0,-44-41 0,152 124 0,-257-227 0,0-4 0,62 54 0,-125-95 0,2-4 0,4-4 0,107 66 0,144 98 0,-157-100 0,449 310 0,-288-196 0,-34-52 0,-198-128 0,99 73 0,331 257 0,-279-209 0,-128-92 0,219 164 0,5 6 0,-13-32 0,-220-144 0,211 140 0,-71-70 0,-214-126 0,209 114 0,-24-6 0,0-1 0,-128-81 0,176 123 0,81 63 0,-312-212-455,0-3 0,58 22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8:12.5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0 383 24575,'0'-4'0,"0"-6"0,0-4 0,0-5 0,0-2 0,0-2 0,0-2 0,0 0 0,0-3 0,0-2 0,0 0 0,0 2 0,0 1 0,0 1 0,0 2 0,0 0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8:13.7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408 1 24575,'0'1'0,"-1"1"0,0-1 0,1 1 0,-1 0 0,0-1 0,0 1 0,0-1 0,0 0 0,0 1 0,0-1 0,0 0 0,0 1 0,0-1 0,-1 0 0,1 0 0,0 0 0,-1 0 0,1 0 0,-1-1 0,1 1 0,-1 0 0,-2 0 0,-36 12 0,-53 11 0,-119 48 0,177-58-1365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8:16.2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24575,'3'46'0,"2"0"0,3 0 0,1-1 0,29 81 0,-27-92 0,-5-15-1365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58:17.6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82 24575,'0'2'0,"0"-1"0,1 1 0,-1 0 0,0-1 0,1 1 0,-1-1 0,1 1 0,-1 0 0,1-1 0,0 1 0,0-1 0,-1 0 0,1 1 0,0-1 0,0 0 0,0 1 0,1-1 0,-1 0 0,0 0 0,0 0 0,1 0 0,1 1 0,2 1 0,0-1 0,0 0 0,0 0 0,0 0 0,0-1 0,1 0 0,6 1 0,2-1 0,1 0 0,0-1 0,0 0 0,24-5 0,-6-3 0,55-22 0,16-5 0,-13 3 121,-35 11-1607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0:00.79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1 1 24575,'1'4'0,"1"0"0,0-1 0,0 1 0,0-1 0,1 1 0,-1-1 0,1 0 0,0 0 0,0 0 0,0 0 0,0 0 0,0-1 0,0 1 0,1-1 0,5 3 0,2 3 0,127 97 0,-33-23 0,158 94 0,-191-136 0,102 78 0,-11-2 0,32 25 0,56 36 0,-156-114 0,-63-40 0,40 39 0,-29-24 0,-18-19 0,2-1 0,37 20 0,-16-11 0,9 8 0,81 34 0,-114-57 0,-1 2 0,0 0 0,-1 2 0,0 0 0,27 28 0,46 34 0,301 202 0,-253-169 118,3 2-1601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38:40.7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24575,'3'1'0,"1"-1"0,-1 1 0,0 0 0,1 0 0,-1 0 0,0 0 0,0 1 0,1-1 0,-1 1 0,0 0 0,-1 0 0,1 0 0,0 0 0,-1 0 0,1 1 0,3 3 0,35 50 0,-33-43 0,42 69 0,-28-45 0,43 58 0,-45-69 0,-2 1 0,14 28 0,-16-26 0,1-1 0,21 26 0,39 42 0,-2-2 0,93 90 0,-80-97 0,94 84 0,-116-116 0,-1 3 0,-3 3 0,91 115 0,-39-43 0,-32-42 0,60 65 0,198 172 0,-174-190 0,-111-94 0,274 228 0,20 27 0,-160-131 0,-85-92 0,-7-7 0,-71-47 0,25 21 0,2-1 0,1-3 0,67 35 0,-99-61 0,-1 1 0,22 19 0,6 3 0,8 9 0,-46-34 0,0-1 0,1-1 0,1 0 0,-1-1 0,1 0 0,1 0 0,17 6 0,-16-8 0,0 1 0,0 1 0,0 1 0,-1 0 0,24 20 0,30 20 0,57 31 0,25 15 0,65 29 0,-139-78 0,-47-27 0,51 24 0,107 55 0,115 66 0,-153-80 0,-17-12 0,-84-44 0,0-2 0,2-2 0,71 24 0,151 57 0,-220-83 0,66 33 0,35 15 0,166 69 0,-270-118 0,77 22 0,-74-27 0,75 33 0,216 102 0,178 91 0,-465-218 0,109 30 0,-70-25 0,55 32 0,-107-42 0,0-1 0,1-2 0,49 10 0,-21-10 0,-1 3 0,0 2 0,-2 4 0,76 39 0,-69-30 0,-47-22 0,0 1 0,48 32 0,-28-14 0,2-1 0,2-2 0,0-3 0,1-3 0,94 27 0,-110-35 0,-1 1 0,-1 2 0,41 25 0,-40-21 0,0-1 0,71 26 0,182 67 0,-216-81 0,60 20 0,-64-27 0,80 42 0,-3 2 0,-98-48 0,-1 1 0,-1 3 0,47 33 0,-54-33 0,0-1 0,2-3 0,1-1 0,47 16 0,47 20 0,35 43 0,-55-28 0,-88-53 0,-1 2 0,-1 1 0,-1 1 0,35 39 0,28 23 0,435 306 0,-87-147 0,-241-139 0,370 214 0,-400-224 0,55 34 0,-87-43 0,242 161 0,-303-193 0,-3 4 0,110 113 0,-100-86 0,3-5 0,170 125 0,171 103 0,-236-159 0,-152-118 0,62 66 0,-61-57 0,41 34 0,158 107 0,68 58 0,200 133 0,-323-247 0,-46-32 0,290 221 0,-342-238 0,47 39 0,-96-85 0,-2 1 0,-1 2 0,-1 2 0,25 37 0,16 18 0,66 84 0,51 57 0,-178-218 0,183 211 0,-58-51 0,308 301 0,-438-468-75,44 34 280,-46-37-293,0-1 0,0 1 0,0-1 0,0 0 0,0 0 0,0 0 0,0 0 0,0 0 0,0-1 0,0 1 0,0-1 1,1 0-1,-1 0 0,0 0 0,0-1 0,5 0 0,21-11-6738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0:03.109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1 24575,'20'0'0,"0"0"0,0 1 0,0 1 0,0 1 0,0 1 0,-1 1 0,1 0 0,-1 2 0,34 16 0,31 14 0,-57-27 0,-1 2 0,37 21 0,85 64 0,-120-77 0,-8-8 0,-2 1 0,0 1 0,0 1 0,-1 1 0,-1 0 0,24 31 0,5 13-450,63 67 0,-97-115-15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0:10.81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359 0 24575,'-5'1'0,"0"0"0,0 0 0,0 0 0,0 0 0,0 1 0,0 0 0,0 0 0,1 0 0,-1 0 0,1 1 0,-6 4 0,-48 40 0,38-29 0,4-5 0,1 1 0,1 0 0,0 1 0,0 1 0,2 0 0,0 1 0,1 0 0,0 1 0,2 0 0,0 1 0,1 0 0,-9 33 0,-2 12 0,10-38 0,2 0 0,1 0 0,1 1 0,-3 47 0,7-49 0,1-1 0,2 1 0,0-1 0,2 1 0,1-1 0,0 0 0,2-1 0,1 1 0,1-1 0,0-1 0,2 0 0,17 26 0,10 6 0,2-2 0,2-2 0,2-2 0,3-1 0,81 62 0,-100-88 0,1-1 0,1-2 0,0-1 0,1-2 0,1 0 0,1-3 0,56 16 0,-43-18 0,0-2 0,1-1 0,-1-3 0,1-2 0,57-4 0,-89 0 0,0-1 0,0 0 0,0-1 0,0-1 0,0 0 0,-1-1 0,0-1 0,0 0 0,-1-1 0,1 0 0,22-20 0,7-10 0,71-81 0,-100 102 0,57-67-455,-5-2 0,102-176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1:48.61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1789 0 24575,'-1'10'0,"0"1"0,0-1 0,-1 0 0,-1 0 0,0 0 0,0 0 0,-7 14 0,-40 67 0,32-61 0,-26 38 0,-2-2 0,-84 90 0,32-41 0,-129 209 0,224-321 0,-132 187 0,-35 56 0,147-202 0,1 2 0,3 0 0,1 1 0,-11 51 0,19-68 0,-3-2 0,0 1 0,-1-2 0,-36 50 0,-3 8 0,-16 29 0,-101 124 0,-34 9 0,175-208 0,-44 74 0,69-106-273,-1 0 0,1 0 0,-1 0 0,-11 10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1:54.91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24575,'4'1'0,"-1"0"0,1 0 0,0 1 0,-1-1 0,1 1 0,0 0 0,-1 0 0,0 1 0,0-1 0,0 1 0,0 0 0,0-1 0,0 1 0,2 4 0,11 9 0,198 137 0,-145-107 0,-2 2 0,77 72 0,144 159 0,-248-241 0,75 54 0,-70-58 0,61 57 0,-86-72 0,1-2 0,27 18 0,12 9 0,68 58 0,100 87 0,-207-168 0,0-2 0,2-1 0,0 0 0,1-2 0,0 0 0,2-2 0,0-1 0,29 11 0,-2-4 40,-40-14-321,0-1 0,0 0 0,1-1 0,15 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1:57.742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0 24575,'7'1'0,"0"0"0,0 0 0,0 1 0,-1 0 0,1 0 0,0 0 0,-1 1 0,0 0 0,0 0 0,0 1 0,0 0 0,6 4 0,62 59 0,-73-67 0,61 59 0,2-4 0,3-2 0,123 74 0,-77-75-1365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2:02.35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294 1 24575,'1'0'0,"0"0"0,0 0 0,0 1 0,-1-1 0,1 1 0,0-1 0,0 1 0,0-1 0,-1 1 0,1-1 0,0 1 0,0 0 0,-1-1 0,1 1 0,-1 0 0,1-1 0,-1 1 0,1 0 0,-1 0 0,1 0 0,-1 0 0,0 0 0,1-1 0,-1 1 0,0 0 0,0 0 0,0 0 0,1 0 0,-1 0 0,0 0 0,0 0 0,0 0 0,-1 0 0,1 0 0,0 0 0,0 0 0,0 0 0,-1-1 0,1 1 0,-1 1 0,-12 40 0,-6-7 0,-2-2 0,-2 0 0,0-1 0,-39 39 0,24-27 0,-71 64-1365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2:04.53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1233 10 24575,'0'0'0,"0"0"0,0-1 0,0 1 0,0-1 0,0 1 0,0 0 0,0-1 0,0 1 0,0 0 0,0-1 0,0 1 0,0 0 0,0-1 0,-1 1 0,1 0 0,0-1 0,0 1 0,0 0 0,0 0 0,-1-1 0,1 1 0,0 0 0,0 0 0,-1-1 0,1 1 0,0 0 0,0 0 0,-1-1 0,1 1 0,0 0 0,-1 0 0,1 0 0,0 0 0,0 0 0,-1-1 0,1 1 0,-1 0 0,1 0 0,0 0 0,-1 0 0,0 0 0,-17 8 0,-14 18 0,15-4 0,1 1 0,1 1 0,-12 26 0,-19 31 0,8-31 0,-1-2 0,-3-2 0,-69 61 0,-49 53 0,32-2 0,105-131 0,2 0 0,1 2 0,-25 47 0,-36 100 0,32-67 0,1-19 0,-4-3 0,-90 116 0,89-143-1365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2:15.60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1300 1 24575,'-1'9'0,"0"0"0,0 1 0,-1-1 0,0 0 0,-1 0 0,0 0 0,0 0 0,-1 0 0,-1-1 0,-6 12 0,-11 13 0,-32 36 0,0 0 0,48-60 0,-34 53 0,-3-2 0,-3-2 0,-68 67 0,-144 126 0,236-228 0,1 2 0,1 1 0,1 1 0,2 0 0,-19 38 0,18-26 0,-22 70 0,29-75 0,-1 0 0,-1-1 0,-24 39 0,3-19 0,-3-2 0,-2-2 0,-90 87 0,8-4-1365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2:24.264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0 24575,'2'6'0,"1"0"0,0 0 0,0 0 0,1 0 0,-1 0 0,1-1 0,0 0 0,1 0 0,-1 0 0,9 6 0,-7-5 0,32 34 0,3 5 0,3-1 0,2-2 0,64 44 0,-31-33 0,79 69 0,-26-15 0,46 41 0,166 143 0,-318-268 0,0 2 0,-2 0 0,-2 2 0,0 0 0,24 41 0,60 74 0,-65-91 0,49 80 0,56 90 0,-42-69 0,-67-99 0,83 88 0,-12-16 0,-56-66 0,13 18 0,-36-37 0,2 0 0,53 50 0,45 48 0,-77-80 0,105 92 0,-126-122 0,3 2 0,-2 2 0,-1 1 0,46 63 0,-41-37-1365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2:28.70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24575,'3'1'0,"0"0"0,1 0 0,-1 1 0,0-1 0,0 1 0,0 0 0,0 0 0,0 0 0,0 0 0,0 0 0,-1 1 0,1-1 0,3 6 0,4 3 0,358 266 0,-51-44 0,-277-204 0,1-2 0,1-1 0,55 24 0,-40-21 0,59 39 0,26 25 0,36 25 0,42 21 0,-176-114 0,-2 3 0,-1 2 0,61 56 0,51 30 0,-36-31 0,251 197 0,-165-137 0,72 45 0,85 96 0,-189-167 0,-74-55 0,78 37 0,-55-35 0,68 27 0,-100-42 0,-16-11 0,121 92 0,-122-78 0,2-4 0,84 43 0,-46-20 0,-53-33 0,61 53 0,-78-59 0,47 31 0,-42-33 0,76 72 0,-40-32 0,134 110 0,-143-130 0,-53-39 0,0 1 0,32 29 0,-18-16-1365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1:25.2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7136 0 24575,'0'3'0,"1"-1"0,0 1 0,-1-1 0,1 1 0,0-1 0,1 1 0,-1-1 0,0 0 0,1 0 0,-1 1 0,1-1 0,0 0 0,-1 0 0,1-1 0,0 1 0,0 0 0,4 2 0,38 23 0,-23-19 0,0 0 0,28 6 0,34 13 0,0 9 0,-19-9 0,61 35 0,-71-34 0,2-2 0,61 19 0,47 20 0,-42 2 0,17 8 0,-136-73 0,173 76 0,247 76 0,-296-107 0,-12-3 0,-24-13 0,-55-18 0,-1-1 0,1-1 0,1-2 0,0-2 0,55 4 0,-65-9 0,-1 2 0,1 0 0,-1 2 0,0 1 0,43 17 0,-12-5 0,108 36 0,-138-46 0,-1 1 0,31 17 0,25 10 0,-78-36 0,0 1 0,0 0 0,0 0 0,0 0 0,0 0 0,0 1 0,-1-1 0,1 1 0,-1 0 0,0 0 0,1 0 0,-1 1 0,-1-1 0,1 1 0,3 6 0,-4-7 0,-1 0 0,0 0 0,0 1 0,-1-1 0,1 0 0,-1 0 0,0 1 0,0-1 0,0 0 0,0 0 0,0 1 0,-1-1 0,1 0 0,-1 0 0,0 0 0,0 0 0,0 0 0,0 0 0,-1 0 0,1 0 0,-1 0 0,-3 4 0,-7 9 0,-1 1 0,0-2 0,-1 0 0,-1-1 0,-22 17 0,-91 55 0,17-13 0,-131 127 0,212-170 0,0 1 0,2 1 0,1 2 0,2 0 0,-27 51 0,11-13 0,-19 40 0,40-65 0,-2 0 0,-3-2 0,-1-1 0,-2 0 0,-2-3 0,-2 0 0,-45 43 0,45-52 0,1 1 0,-48 67 0,37-46 0,-1-2 0,-3-2 0,-3-2 0,-1-2 0,-2-2 0,-86 55 0,-13-21 0,-27 27 0,118-72 0,21-2 0,35-27 0,0 0 0,0 0 0,0-1 0,-1 1 0,0-1 0,1 0 0,-1 0 0,0-1 0,-1 1 0,1-1 0,-8 2 0,-32 2 0,0-3 0,0-1 0,-65-6 0,1 1 0,-579 3 0,660 1 0,-52 10 0,52-6 0,-50 2 0,63-7 0,-66 1 0,-153-17 0,173 9 0,0 2 0,0 3 0,-71 7 0,75-1 0,-73-5 0,-268-2 0,34 2 0,113-24 0,153 15 0,-72-3 0,101 11 0,45 0 0,0 1 0,0 2 0,0 0 0,-45 8 0,-41 32 0,90-37 0,0 1 0,0 1 0,1 1 0,-1 0 0,2 2 0,-29 16 0,-13 9 0,-27 18 0,67-36 0,-1-1 0,-1-1 0,0-2 0,-1 0 0,0-1 0,-1-1 0,0-1 0,-46 10 0,60-17 0,0 0 0,1 1 0,-1 0 0,1 1 0,0 0 0,0 0 0,0 1 0,1 0 0,0 1 0,-15 13 0,0 3 0,1 0 0,-20 30 0,23-27 0,-2-1 0,-25 23 0,-143 98 0,46-38 0,108-75 0,1 2 0,1 1 0,-53 77 0,50-62 0,-71 73 0,70-85 0,2 0 0,-47 69 0,-79 97 0,-14 23 0,-101 142 0,207-268 0,51-71 0,-2-2 0,-32 38 0,-101 89 0,-75 83 0,224-234 0,-26 32 0,1 0 0,1 2 0,-24 46 0,37-58 0,-2-1 0,-1-1 0,-41 42 0,6-7 0,-111 127 0,126-132 0,2 2 0,3 0 0,-37 88 0,55-111 0,1-9 0,0-1 0,-1-1 0,-1-1 0,-24 25 0,17-20 0,-35 52 0,13-6 0,-76 90 0,107-143 0,1 0 0,0 1 0,2 0 0,0 1 0,1 1 0,1 0 0,2 0 0,-10 38 0,9-14 0,1 0 0,2 0 0,1 69 0,5-111 0,-1 1 0,0 0 0,-1-1 0,1 1 0,-1 0 0,0-1 0,0 1 0,0-1 0,-1 1 0,1-1 0,-1 0 0,-4 7 0,2-6 0,-2 1 0,1 0 0,0-1 0,-1 0 0,0 0 0,0-1 0,-8 4 0,-20 19 0,-22 13 0,53-38 0,-1 0 0,0 0 0,0 0 0,0-1 0,0 0 0,0 1 0,0-1 0,0-1 0,0 1 0,0-1 0,0 1 0,-1-1 0,-5-1 0,-39-13-1365,-4-8-5461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2:52.35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1 784 24575,'6'-1'0,"0"0"0,0 0 0,-1-1 0,1 0 0,-1 0 0,1-1 0,-1 0 0,1 0 0,-1 0 0,0 0 0,-1-1 0,1 0 0,-1 0 0,1 0 0,-1 0 0,0-1 0,-1 1 0,5-8 0,9-12 0,-2 0 0,17-35 0,25-44 0,133-183 0,-50 82 0,-126 185-1365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3:01.45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 1 24575,'14'0'0,"0"0"0,1 1 0,-1 0 0,0 2 0,0-1 0,0 2 0,-1 0 0,1 0 0,-1 2 0,0-1 0,0 2 0,0 0 0,-1 0 0,0 1 0,-1 0 0,0 1 0,0 1 0,-1 0 0,0 0 0,0 1 0,12 19 0,6 12-1365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3:03.98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0 404 24575,'3'0'0,"0"-1"0,0 1 0,0-1 0,0 0 0,0 0 0,0-1 0,-1 1 0,1 0 0,0-1 0,-1 0 0,1 1 0,-1-1 0,0 0 0,1 0 0,-1-1 0,0 1 0,0 0 0,3-5 0,29-53 0,-30 52 0,28-48 0,2 1 0,45-53 0,-40 41-215,-31 50-935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1:03:07.94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0 312 24575,'5'-2'0,"-1"0"0,1 0 0,-1 0 0,0-1 0,0 0 0,0 0 0,-1 0 0,1 0 0,-1 0 0,6-8 0,1 0 0,46-44 0,-22 20 0,1 2 0,57-42 0,-80 66 0,1 1 0,0 1 0,1 0 0,0 1 0,0 0 0,0 1 0,0 1 0,1 0 0,0 1 0,0 0 0,0 1 0,17 1 0,0 4 0,0 1 0,0 2 0,-1 1 0,0 2 0,0 1 0,46 22 0,-8-5 0,67 34 0,11 5 0,-59-33-682,157 86-1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1:36.37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7131 19 24575,'-2'-2'0,"1"1"0,-1-1 0,0 1 0,0-1 0,0 1 0,0 0 0,0-1 0,0 1 0,0 0 0,0 0 0,0 1 0,0-1 0,0 0 0,-1 1 0,1-1 0,0 1 0,0 0 0,-1 0 0,1-1 0,0 2 0,-1-1 0,1 0 0,0 0 0,-1 1 0,1-1 0,0 1 0,0 0 0,0 0 0,0 0 0,-1 0 0,1 0 0,0 0 0,1 0 0,-1 1 0,0-1 0,0 1 0,1-1 0,-1 1 0,0 0 0,-1 2 0,-7 9 0,0 1 0,1-1 0,0 2 0,-10 22 0,11-20 0,-46 104 0,38-82 0,-1 0 0,-36 57 0,-2-8 0,3 3 0,-66 164 0,105-229 0,0 0 0,-33 45 0,-8 15 0,34-45 0,12-25 0,0-1 0,-18 28 0,22-38 0,-1 0 0,0 0 0,0 0 0,0 0 0,0-1 0,-1 0 0,1 0 0,-1 0 0,0-1 0,-12 5 0,-17 3 0,-1-2 0,0-2 0,0-1 0,0-2 0,-59 0 0,46-3 0,-261-4 0,296 1 0,1 0 0,0-1 0,0 0 0,-25-11 0,26 9 0,-1 1 0,0 0 0,1 0 0,-1 1 0,-20-1 0,-37 2 0,-70 6 0,113-1 0,0 1 0,1 1 0,-1 1 0,1 1 0,-43 18 0,-73 29 0,80-32 0,43-16 0,1-1 0,-2-1 0,-24 2 0,30-5 0,-1 1 0,1 0 0,-1 1 0,1 1 0,0 0 0,0 1 0,-14 7 0,7 3 0,1 0 0,0 1 0,1 1 0,1 1 0,1 0 0,-28 38 0,-12 13 0,12-17 0,-71 110 0,111-155 0,-1 0 0,0 0 0,-1 0 0,0-1 0,0 0 0,-15 10 0,14-10 0,0-1 0,1 1 0,-1 0 0,2 0 0,-1 1 0,1 0 0,-10 13 0,-151 276 0,157-275 0,8-16 0,0 1 0,0-1 0,0 0 0,-1 0 0,0 0 0,0 0 0,-1 0 0,1 0 0,-1-1 0,0 0 0,0 1 0,-1-2 0,1 1 0,-1 0 0,0-1 0,0 0 0,0 0 0,0 0 0,-11 3 0,11-5 0,0 1 0,0 0 0,1 0 0,-1 0 0,0 0 0,1 1 0,0-1 0,0 1 0,0 0 0,0 1 0,0-1 0,-6 8 0,3-2 0,1 1 0,1 1 0,-1-1 0,-4 16 0,-32 90 0,22-59 0,-27 57 0,38-96 0,-1 0 0,-1-1 0,0 0 0,-1-1 0,-1 0 0,0-1 0,-18 15 0,21-23 0,0-1 0,0 0 0,0 0 0,-1-1 0,-12 5 0,-33 16 0,40-17 0,0-1 0,0 0 0,-1-2 0,0 0 0,0 0 0,-1-2 0,0 0 0,-23 1 0,0-2 0,0-2 0,-64-6 0,47-4 0,1-2 0,-96-32 0,94 25 0,17 7 0,0 2 0,-1 1 0,1 3 0,-80-1 0,112 5 0,-1 0 0,1-1 0,0 0 0,-1 0 0,1-1 0,-18-9 0,16 7 0,0 1 0,-1-1 0,-25-3 0,-28-1 0,7 1 0,-77 0 0,105 8 0,11-1 0,0 1 0,0 1 0,0 1 0,1 0 0,-21 6 0,35-6 0,-1 0 0,0 1 0,1-1 0,-1 1 0,1 0 0,0 1 0,0-1 0,0 1 0,0 0 0,1 0 0,-1 1 0,1-1 0,0 1 0,0 0 0,1 0 0,0 0 0,0 0 0,0 1 0,0-1 0,-3 11 0,-2 8 0,-1 6 0,-2 0 0,-2-1 0,-29 53 0,30-62 0,2 0 0,0 1 0,1 0 0,1 1 0,-6 27 0,11-38 0,-6 13 0,0 0 0,-1-1 0,-2-1 0,0 0 0,-1-1 0,-1 0 0,-1-1 0,-1 0 0,-1-1 0,-1-1 0,0-1 0,-1-1 0,-30 21 0,34-26 0,1 0 0,1 2 0,0-1 0,-18 24 0,-26 25 0,49-54 0,0-1 0,0 1 0,-1-1 0,0-1 0,0 0 0,0 0 0,-1-1 0,0 0 0,0 0 0,0-1 0,0 0 0,-1-1 0,1-1 0,0 1 0,-1-2 0,1 1 0,-1-1 0,0-1 0,1 0 0,-1-1 0,1 1 0,-17-7 0,-12-1 0,-1 3 0,-59-4 0,0 0 0,-1-7 0,-108-34 0,191 46 0,-6-2 0,0 0 0,-1 2 0,0 1 0,-31-1 0,25 3 0,-44-8 0,7 0 0,62 9-72,-1 0 1,1 0-1,0 0 0,-1-1 0,1 0 0,0 0 0,0 0 0,0-1 1,0 1-1,0-1 0,1 0 0,-1-1 0,1 1 0,0-1 0,0 0 1,0 0-1,0 0 0,-3-6 0,-21-30-6754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5:50.73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196 1 24575,'-2'17'0,"0"0"0,-2 0 0,0 0 0,-1 0 0,0-1 0,-2 1 0,0-1 0,-17 28 0,13-24 0,0 1 0,2 1 0,0 0 0,-6 27 0,-41 163 0,48-175 0,2 0 0,1 0 0,2 1 0,1 0 0,2 0 0,6 47 0,-5-78 0,0-1 0,1 1 0,0-1 0,0 0 0,0 1 0,0-1 0,1 0 0,0 0 0,1-1 0,-1 1 0,1-1 0,0 1 0,1-1 0,-1 0 0,1-1 0,0 1 0,0-1 0,7 5 0,10 5 0,2-1 0,-1-1 0,35 13 0,-6-3 0,-43-17 0,31 12 0,-2 2 0,0 2 0,-1 1 0,38 31 0,-44-29 0,46 26 0,-52-35 0,0 1 0,-1 1 0,41 39 0,-31-23 0,62 45 0,-49-41 0,45 30 0,2-5 0,127 63 0,-188-105 0,-1 0 0,33 29 0,-47-35 0,120 78 0,-5-4 0,221 161 0,-353-249 0,257 202 0,-101-75 0,-139-114 0,10 8 0,-1 1 0,0 0 0,-2 2 0,0 2 0,20 27 0,91 125 0,-114-152 0,2 0 0,1-2 0,56 42 0,-47-40 0,60 60 0,-47-34 0,2-2 0,3-3 0,1-2 0,3-2 0,1-3 0,80 42 0,-121-73 0,0 0 0,0 0 0,-1 2 0,0 0 0,-1 0 0,23 24 0,-31-27 0,0-1 0,0 2 0,-1-1 0,0 0 0,0 1 0,-1 0 0,0 0 0,-1 1 0,0-1 0,0 1 0,-1-1 0,0 1 0,-1 0 0,1 10 0,-1 28 0,-7 81 0,4-111 0,-1 1 0,-1-1 0,-1 1 0,-1-1 0,0-1 0,-2 1 0,-12 22 0,-52 63 0,54-82 0,2 0 0,1 2 0,1-1 0,1 2 0,-17 41 0,19-38 0,-27 50 0,1-4 0,3 10 0,20-45 0,-3 0 0,0 0 0,-2-2 0,-2 0 0,-33 42 0,13-24 0,-37 64 0,33-48 0,24-42 0,-45 48 0,48-59 0,1 1 0,1 1 0,1 1 0,1 0 0,-20 36 0,28-37 0,1-1 0,0 1 0,2 1 0,0-1 0,1 0 0,1 1 0,0-1 0,2 1 0,0-1 0,2 1 0,5 25 0,1-20 0,1-1 0,1 0 0,1-1 0,1 0 0,1-1 0,22 27 0,32 54 0,59 105 0,-97-161 0,47 96-1365,-62-117-5461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5:55.06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7 24575,'1'1'0,"-1"0"0,1 0 0,-1 0 0,1 0 0,-1 0 0,1 0 0,0 0 0,0 0 0,-1 0 0,1 0 0,0 0 0,0 0 0,0-1 0,0 1 0,0 0 0,0-1 0,0 1 0,0-1 0,0 1 0,2 0 0,29 11 0,-23-9 0,-3 0 0,1 0 0,-1-1 0,1 0 0,0 0 0,0-1 0,0 0 0,0 0 0,0 0 0,0-1 0,0 0 0,1 0 0,-1-1 0,0 0 0,0 0 0,0-1 0,-1 0 0,1 0 0,0-1 0,-1 1 0,1-1 0,-1-1 0,0 1 0,7-6 0,-9 6 0,0 0 0,0 1 0,0 0 0,0-1 0,1 2 0,-1-1 0,0 0 0,1 1 0,-1 0 0,1 0 0,0 0 0,-1 1 0,1-1 0,0 1 0,-1 0 0,1 1 0,0-1 0,-1 1 0,1 0 0,-1 0 0,1 0 0,-1 1 0,1-1 0,7 5 0,9 6 0,-1 0 0,0 0 0,32 29 0,-27-21 0,18 16-1365,-25-17-5461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5:58.07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443 1 24575,'3'7'0,"-1"1"0,1-1 0,-2 1 0,1 0 0,-1 0 0,0 0 0,-1 0 0,0-1 0,0 1 0,-1 0 0,-2 14 0,-3 8 0,-16 48 0,21-73 0,-1 0 0,0 0 0,0 0 0,0 0 0,-1 0 0,0 0 0,0-1 0,0 1 0,0-1 0,-1 0 0,1 0 0,-1 0 0,0 0 0,0-1 0,-1 0 0,1 1 0,-1-2 0,0 1 0,-9 4 0,2-4 0,-1 0 0,0 0 0,-1-2 0,1 1 0,0-2 0,-1 0 0,-12-1 0,-32 0 0,41 2 0,0 0 0,0-2 0,0 0 0,-1-1 0,1-1 0,0 0 0,-19-7 0,20-1-1365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10:46:21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9555 1189 24575,'-10'0'0,"0"0"0,0 1 0,0 1 0,1 0 0,-1 0 0,1 0 0,-1 2 0,1-1 0,-11 6 0,4 1 0,0 0 0,1 0 0,1 1 0,-14 14 0,-29 26 0,-126 84 0,156-117 0,10-6 0,1-1 0,-1 0 0,-1-1 0,0-2 0,-1 1 0,1-2 0,-1-1 0,-34 8 0,-26 7 0,64-15 0,-1-1 0,1-1 0,-1-1 0,-17 2 0,-9-3 0,1-3 0,-1-1 0,1-2 0,-1-2 0,1-1 0,1-3 0,0-1 0,-61-25 0,72 24 0,16 8 0,1 0 0,-1-2 0,1 0 0,0 0 0,1-1 0,-21-15 0,17 9 0,0 2 0,-1 0 0,-1 0 0,0 2 0,-29-13 0,-7-5 0,1-2 0,2-3 0,-80-65 0,74 54 0,-143-126 0,-119-100 0,107 95 0,158 129 0,-91-60 0,125 92 0,1-1 0,0-1 0,1-1 0,0 0 0,-19-25 0,12 14 0,9 11 0,-2 0 0,0 2 0,-1 0 0,-29-18 0,-87-40 0,40 23 0,78 41 0,-1 0 0,0 1 0,0 1 0,-1 1 0,1 0 0,-1 2 0,-28-3 0,-131 3 0,107 4 0,61-1 0,-1 0 0,0 1 0,0 0 0,1 1 0,-1 0 0,1 0 0,-1 1 0,1 1 0,0-1 0,0 1 0,0 1 0,1 0 0,-1 0 0,1 1 0,1-1 0,-1 2 0,1-1 0,0 1 0,0 0 0,-7 11 0,10-13 0,-13 14 0,0 1 0,2 0 0,0 1 0,-15 31 0,-2 5 0,-2-2 0,-45 55 0,67-94 0,3-1 0,0 0 0,2 0 0,-1 1 0,2-1 0,-8 29 0,6-21 0,-18 42 0,15-42 0,2 1 0,1 0 0,-7 36 0,8-33 0,0 1 0,-17 38 0,10-37 0,0 0 0,-1-1 0,-2-1 0,-1-1 0,-42 47 0,43-55 0,0-1 0,-1-1 0,-1-1 0,-34 21 0,41-30 0,0 0 0,-1 0 0,0-1 0,0 0 0,0-1 0,0-1 0,0 0 0,-1-1 0,-23 1 0,-5-2 0,0-1 0,1-2 0,-1-1 0,1-3 0,-68-18 0,-3-15 0,-112-58 0,182 79 0,-72-20 0,76 27 0,1-2 0,-66-31 0,58 22 0,-63-22 0,12 6 0,21 10 0,-107-27 0,136 43 0,-126-47 0,-3 0 0,135 48 0,-207-49 0,79 31 0,101 23 0,55 7 0,0-2 0,-1 0 0,1 0 0,0-1 0,0-1 0,0 0 0,0-1 0,-12-5 0,3-1 0,0 0 0,-1 2 0,0 1 0,-30-7 0,-52-13 0,57 13 0,-65-10 0,90 20 0,0-1 0,-29-11 0,34 10 0,-1 0 0,0 1 0,0 1 0,-28-2 0,-76-6 0,-40 0 0,111 15 0,1 1 0,0 3 0,1 2 0,-79 25 0,94-23 0,1 2 0,0 1 0,1 2 0,1 1 0,0 1 0,-46 37 0,36-21 0,1 2 0,2 1 0,-59 77 0,81-90 0,-24 45 0,-1 2 0,22-38 0,-28 66 0,31-63 0,-33 57 0,40-78 0,2 0 0,-1 1 0,-6 22 0,9-23 0,0-1 0,-1-1 0,0 1 0,-1-1 0,-14 19 0,-39 38 0,38-47 0,1 1 0,-26 40 0,16-18-682,-54 61-1,72-91-6143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9A33A-0CF3-4328-8241-480423EFCE28}" type="datetimeFigureOut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0D81F-B392-4C17-A812-7A5FAE5A313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097343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0D81F-B392-4C17-A812-7A5FAE5A3138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6459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BFDE2A-C71F-4C3F-A1B2-1941DBD5F0BC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F6099E-0966-4452-9457-D38063DDF34A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 rtl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2220B3-283D-456F-9E36-1CBC90B10E02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AC8CD0-9267-42D0-9464-A9F549D73BE8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052EB-7CCB-4DB2-B1A8-9439C6EF8D8D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65C04B-A1E7-46A8-BC66-5F5DFD56FE0C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061C1C-7157-4882-B45D-51E1EF725FB0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537A19B8-3380-4960-9CDC-862800A38120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D5573E1-1A7C-474F-9A57-F6A1D6A7A336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9BAA26E8-7ECB-4BF2-A903-7DC464D6CA0D}" type="datetime1">
              <a:rPr lang="it-IT" noProof="0" smtClean="0"/>
              <a:t>12/03/2024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customXml" Target="../ink/ink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1.xml"/><Relationship Id="rId18" Type="http://schemas.openxmlformats.org/officeDocument/2006/relationships/image" Target="../media/image30.png"/><Relationship Id="rId26" Type="http://schemas.openxmlformats.org/officeDocument/2006/relationships/image" Target="../media/image34.png"/><Relationship Id="rId3" Type="http://schemas.openxmlformats.org/officeDocument/2006/relationships/customXml" Target="../ink/ink6.xml"/><Relationship Id="rId21" Type="http://schemas.openxmlformats.org/officeDocument/2006/relationships/customXml" Target="../ink/ink15.xml"/><Relationship Id="rId7" Type="http://schemas.openxmlformats.org/officeDocument/2006/relationships/customXml" Target="../ink/ink8.xml"/><Relationship Id="rId12" Type="http://schemas.openxmlformats.org/officeDocument/2006/relationships/image" Target="../media/image27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2" Type="http://schemas.openxmlformats.org/officeDocument/2006/relationships/image" Target="../media/image17.jp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customXml" Target="../ink/ink10.xml"/><Relationship Id="rId24" Type="http://schemas.openxmlformats.org/officeDocument/2006/relationships/image" Target="../media/image33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10" Type="http://schemas.openxmlformats.org/officeDocument/2006/relationships/image" Target="../media/image26.png"/><Relationship Id="rId19" Type="http://schemas.openxmlformats.org/officeDocument/2006/relationships/customXml" Target="../ink/ink14.xml"/><Relationship Id="rId4" Type="http://schemas.openxmlformats.org/officeDocument/2006/relationships/image" Target="../media/image23.png"/><Relationship Id="rId9" Type="http://schemas.openxmlformats.org/officeDocument/2006/relationships/customXml" Target="../ink/ink9.xml"/><Relationship Id="rId14" Type="http://schemas.openxmlformats.org/officeDocument/2006/relationships/image" Target="../media/image28.png"/><Relationship Id="rId2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customXml" Target="../ink/ink23.xml"/><Relationship Id="rId18" Type="http://schemas.openxmlformats.org/officeDocument/2006/relationships/image" Target="../media/image43.png"/><Relationship Id="rId3" Type="http://schemas.openxmlformats.org/officeDocument/2006/relationships/customXml" Target="../ink/ink18.xml"/><Relationship Id="rId21" Type="http://schemas.openxmlformats.org/officeDocument/2006/relationships/customXml" Target="../ink/ink27.xml"/><Relationship Id="rId7" Type="http://schemas.openxmlformats.org/officeDocument/2006/relationships/customXml" Target="../ink/ink20.xml"/><Relationship Id="rId12" Type="http://schemas.openxmlformats.org/officeDocument/2006/relationships/image" Target="../media/image40.png"/><Relationship Id="rId17" Type="http://schemas.openxmlformats.org/officeDocument/2006/relationships/customXml" Target="../ink/ink25.xml"/><Relationship Id="rId2" Type="http://schemas.openxmlformats.org/officeDocument/2006/relationships/image" Target="../media/image18.jpg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customXml" Target="../ink/ink22.xml"/><Relationship Id="rId24" Type="http://schemas.openxmlformats.org/officeDocument/2006/relationships/image" Target="../media/image46.png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23" Type="http://schemas.openxmlformats.org/officeDocument/2006/relationships/customXml" Target="../ink/ink28.xml"/><Relationship Id="rId10" Type="http://schemas.openxmlformats.org/officeDocument/2006/relationships/image" Target="../media/image39.png"/><Relationship Id="rId19" Type="http://schemas.openxmlformats.org/officeDocument/2006/relationships/customXml" Target="../ink/ink26.xml"/><Relationship Id="rId4" Type="http://schemas.openxmlformats.org/officeDocument/2006/relationships/image" Target="../media/image36.png"/><Relationship Id="rId9" Type="http://schemas.openxmlformats.org/officeDocument/2006/relationships/customXml" Target="../ink/ink21.xml"/><Relationship Id="rId14" Type="http://schemas.openxmlformats.org/officeDocument/2006/relationships/image" Target="../media/image41.pn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ustomXml" Target="../ink/ink29.xml"/><Relationship Id="rId7" Type="http://schemas.openxmlformats.org/officeDocument/2006/relationships/customXml" Target="../ink/ink3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customXml" Target="../ink/ink30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customXml" Target="../ink/ink37.xml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" Type="http://schemas.openxmlformats.org/officeDocument/2006/relationships/customXml" Target="../ink/ink32.xml"/><Relationship Id="rId21" Type="http://schemas.openxmlformats.org/officeDocument/2006/relationships/customXml" Target="../ink/ink41.xml"/><Relationship Id="rId7" Type="http://schemas.openxmlformats.org/officeDocument/2006/relationships/customXml" Target="../ink/ink34.xml"/><Relationship Id="rId12" Type="http://schemas.openxmlformats.org/officeDocument/2006/relationships/image" Target="../media/image54.png"/><Relationship Id="rId17" Type="http://schemas.openxmlformats.org/officeDocument/2006/relationships/customXml" Target="../ink/ink39.xml"/><Relationship Id="rId25" Type="http://schemas.openxmlformats.org/officeDocument/2006/relationships/customXml" Target="../ink/ink43.xml"/><Relationship Id="rId2" Type="http://schemas.openxmlformats.org/officeDocument/2006/relationships/image" Target="../media/image18.jp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customXml" Target="../ink/ink36.xml"/><Relationship Id="rId24" Type="http://schemas.openxmlformats.org/officeDocument/2006/relationships/image" Target="../media/image60.png"/><Relationship Id="rId5" Type="http://schemas.openxmlformats.org/officeDocument/2006/relationships/customXml" Target="../ink/ink33.xml"/><Relationship Id="rId15" Type="http://schemas.openxmlformats.org/officeDocument/2006/relationships/customXml" Target="../ink/ink38.xml"/><Relationship Id="rId23" Type="http://schemas.openxmlformats.org/officeDocument/2006/relationships/customXml" Target="../ink/ink42.xml"/><Relationship Id="rId10" Type="http://schemas.openxmlformats.org/officeDocument/2006/relationships/image" Target="../media/image53.png"/><Relationship Id="rId19" Type="http://schemas.openxmlformats.org/officeDocument/2006/relationships/customXml" Target="../ink/ink40.xml"/><Relationship Id="rId4" Type="http://schemas.openxmlformats.org/officeDocument/2006/relationships/image" Target="../media/image50.png"/><Relationship Id="rId9" Type="http://schemas.openxmlformats.org/officeDocument/2006/relationships/customXml" Target="../ink/ink35.xml"/><Relationship Id="rId14" Type="http://schemas.openxmlformats.org/officeDocument/2006/relationships/image" Target="../media/image55.png"/><Relationship Id="rId2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ec.europa.eu/info/eu-regional-and-urban-development/topics/cities-and-urban-development/city-initiatives/smart-cities_en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customXml" Target="../ink/ink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" y="0"/>
            <a:ext cx="12191980" cy="6399825"/>
          </a:xfrm>
          <a:prstGeom prst="rect">
            <a:avLst/>
          </a:prstGeom>
        </p:spPr>
      </p:pic>
      <p:sp>
        <p:nvSpPr>
          <p:cNvPr id="35" name="Rettangolo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93765" cy="2901694"/>
          </a:xfrm>
        </p:spPr>
        <p:txBody>
          <a:bodyPr rtlCol="0" anchor="b">
            <a:normAutofit fontScale="90000"/>
          </a:bodyPr>
          <a:lstStyle/>
          <a:p>
            <a:r>
              <a:rPr lang="it-IT" sz="4400" dirty="0">
                <a:solidFill>
                  <a:schemeClr val="tx1"/>
                </a:solidFill>
              </a:rPr>
              <a:t>La Sassonia opportunità di ricucitura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rtlCol="0" anchor="t">
            <a:normAutofit/>
          </a:bodyPr>
          <a:lstStyle/>
          <a:p>
            <a:pPr rtl="0">
              <a:lnSpc>
                <a:spcPct val="100000"/>
              </a:lnSpc>
            </a:pPr>
            <a:r>
              <a:rPr lang="it-IT" sz="1600" dirty="0"/>
              <a:t>MAURIZIO FORELLA</a:t>
            </a:r>
          </a:p>
          <a:p>
            <a:pPr algn="r" rtl="0">
              <a:lnSpc>
                <a:spcPct val="100000"/>
              </a:lnSpc>
            </a:pPr>
            <a:r>
              <a:rPr lang="it-IT" sz="1000" cap="none" dirty="0"/>
              <a:t>marzo 2024</a:t>
            </a:r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E47E4-17F8-DFC7-18AE-BF1509F65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5C6ACC-7DEC-CA75-5B8D-2006A38ADD40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L’area «ex acetati» e il Monterosso</a:t>
            </a:r>
          </a:p>
        </p:txBody>
      </p:sp>
      <p:pic>
        <p:nvPicPr>
          <p:cNvPr id="8" name="Immagine 7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7334720F-27C0-9B23-6F1E-8E5F74D42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8"/>
          <a:stretch/>
        </p:blipFill>
        <p:spPr>
          <a:xfrm>
            <a:off x="775855" y="1121425"/>
            <a:ext cx="10706844" cy="5182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1E6690C-5FA6-0196-EE2E-E63BD502ACD7}"/>
                  </a:ext>
                </a:extLst>
              </p14:cNvPr>
              <p14:cNvContentPartPr/>
              <p14:nvPr/>
            </p14:nvContentPartPr>
            <p14:xfrm>
              <a:off x="763947" y="2965027"/>
              <a:ext cx="3670200" cy="29757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1E6690C-5FA6-0196-EE2E-E63BD502ACD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5947" y="2947027"/>
                <a:ext cx="3705840" cy="30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B94C563D-3AE0-FAC8-F4D4-79220F760D9B}"/>
                  </a:ext>
                </a:extLst>
              </p14:cNvPr>
              <p14:cNvContentPartPr/>
              <p14:nvPr/>
            </p14:nvContentPartPr>
            <p14:xfrm>
              <a:off x="765747" y="2958187"/>
              <a:ext cx="2567520" cy="13762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B94C563D-3AE0-FAC8-F4D4-79220F760D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7747" y="2940187"/>
                <a:ext cx="2603160" cy="14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786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4A0BD-E695-83A3-34A9-7B9952FC2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9CB27F-A3E1-F202-358B-E134B140613A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collegamenti</a:t>
            </a:r>
          </a:p>
        </p:txBody>
      </p:sp>
      <p:pic>
        <p:nvPicPr>
          <p:cNvPr id="8" name="Immagine 7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DBD73EE0-439E-FAF0-58F1-96BFA7E1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8"/>
          <a:stretch/>
        </p:blipFill>
        <p:spPr>
          <a:xfrm>
            <a:off x="775855" y="1121425"/>
            <a:ext cx="10706844" cy="5182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1D701A2-86C9-AADC-2F24-46A1776910D0}"/>
                  </a:ext>
                </a:extLst>
              </p14:cNvPr>
              <p14:cNvContentPartPr/>
              <p14:nvPr/>
            </p14:nvContentPartPr>
            <p14:xfrm>
              <a:off x="6910947" y="3717067"/>
              <a:ext cx="1353960" cy="23180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1D701A2-86C9-AADC-2F24-46A1776910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3307" y="3699427"/>
                <a:ext cx="1389600" cy="23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07A9F8C-18CA-0E60-84CC-E0B1A8DEDE08}"/>
                  </a:ext>
                </a:extLst>
              </p14:cNvPr>
              <p14:cNvContentPartPr/>
              <p14:nvPr/>
            </p14:nvContentPartPr>
            <p14:xfrm>
              <a:off x="6887547" y="3723187"/>
              <a:ext cx="197280" cy="597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07A9F8C-18CA-0E60-84CC-E0B1A8DEDE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9547" y="3705187"/>
                <a:ext cx="23292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DD407A9C-77FC-0673-3556-20BD3C1D4A88}"/>
                  </a:ext>
                </a:extLst>
              </p14:cNvPr>
              <p14:cNvContentPartPr/>
              <p14:nvPr/>
            </p14:nvContentPartPr>
            <p14:xfrm>
              <a:off x="7975827" y="5921707"/>
              <a:ext cx="164520" cy="11304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DD407A9C-77FC-0673-3556-20BD3C1D4A8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57827" y="5904067"/>
                <a:ext cx="200160" cy="14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741C589E-F101-1A41-39A2-7F9B649E9C3C}"/>
              </a:ext>
            </a:extLst>
          </p:cNvPr>
          <p:cNvGrpSpPr/>
          <p:nvPr/>
        </p:nvGrpSpPr>
        <p:grpSpPr>
          <a:xfrm>
            <a:off x="3461787" y="3109747"/>
            <a:ext cx="3468960" cy="634680"/>
            <a:chOff x="3461787" y="3109747"/>
            <a:chExt cx="346896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FB464189-F9DD-4943-2405-33C0E7B70EBC}"/>
                    </a:ext>
                  </a:extLst>
                </p14:cNvPr>
                <p14:cNvContentPartPr/>
                <p14:nvPr/>
              </p14:nvContentPartPr>
              <p14:xfrm>
                <a:off x="3490947" y="3109747"/>
                <a:ext cx="3439800" cy="62604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FB464189-F9DD-4943-2405-33C0E7B70E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473307" y="3092107"/>
                  <a:ext cx="3475440" cy="6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8A5280C4-2734-3985-3C97-5A1FD68B9764}"/>
                    </a:ext>
                  </a:extLst>
                </p14:cNvPr>
                <p14:cNvContentPartPr/>
                <p14:nvPr/>
              </p14:nvContentPartPr>
              <p14:xfrm>
                <a:off x="3461787" y="3614467"/>
                <a:ext cx="169200" cy="12996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8A5280C4-2734-3985-3C97-5A1FD68B976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44147" y="3596467"/>
                  <a:ext cx="204840" cy="16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B94A0E6E-9840-E4E6-BEBD-4E9A5FF801C2}"/>
                  </a:ext>
                </a:extLst>
              </p14:cNvPr>
              <p14:cNvContentPartPr/>
              <p14:nvPr/>
            </p14:nvContentPartPr>
            <p14:xfrm>
              <a:off x="6810507" y="3494587"/>
              <a:ext cx="142920" cy="12744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B94A0E6E-9840-E4E6-BEBD-4E9A5FF801C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92867" y="3476587"/>
                <a:ext cx="1785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D475A4E0-77C5-BCF6-1F2A-6DC7F17FA79E}"/>
                  </a:ext>
                </a:extLst>
              </p14:cNvPr>
              <p14:cNvContentPartPr/>
              <p14:nvPr/>
            </p14:nvContentPartPr>
            <p14:xfrm>
              <a:off x="7249707" y="1614667"/>
              <a:ext cx="1091160" cy="157680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D475A4E0-77C5-BCF6-1F2A-6DC7F17FA79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31707" y="1597027"/>
                <a:ext cx="1126800" cy="16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3A09FCF-CD5E-3D54-3F87-C32F678A5CD7}"/>
                  </a:ext>
                </a:extLst>
              </p14:cNvPr>
              <p14:cNvContentPartPr/>
              <p14:nvPr/>
            </p14:nvContentPartPr>
            <p14:xfrm>
              <a:off x="8098227" y="1603507"/>
              <a:ext cx="208440" cy="4608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3A09FCF-CD5E-3D54-3F87-C32F678A5CD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80227" y="1585867"/>
                <a:ext cx="2440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20A36545-214E-8B3D-C247-14753E6C9562}"/>
                  </a:ext>
                </a:extLst>
              </p14:cNvPr>
              <p14:cNvContentPartPr/>
              <p14:nvPr/>
            </p14:nvContentPartPr>
            <p14:xfrm>
              <a:off x="8280387" y="2661187"/>
              <a:ext cx="1300320" cy="19332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20A36545-214E-8B3D-C247-14753E6C956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62747" y="2643187"/>
                <a:ext cx="1335960" cy="22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uppo 17">
            <a:extLst>
              <a:ext uri="{FF2B5EF4-FFF2-40B4-BE49-F238E27FC236}">
                <a16:creationId xmlns:a16="http://schemas.microsoft.com/office/drawing/2014/main" id="{13E3086F-8FF6-FF26-6393-6119C6C51630}"/>
              </a:ext>
            </a:extLst>
          </p:cNvPr>
          <p:cNvGrpSpPr/>
          <p:nvPr/>
        </p:nvGrpSpPr>
        <p:grpSpPr>
          <a:xfrm>
            <a:off x="7123707" y="2888347"/>
            <a:ext cx="2003040" cy="953640"/>
            <a:chOff x="7123707" y="2888347"/>
            <a:chExt cx="2003040" cy="95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1BC0ED96-3946-6327-DBA9-2C6AABD2C1C7}"/>
                    </a:ext>
                  </a:extLst>
                </p14:cNvPr>
                <p14:cNvContentPartPr/>
                <p14:nvPr/>
              </p14:nvContentPartPr>
              <p14:xfrm>
                <a:off x="7123707" y="2888347"/>
                <a:ext cx="2003040" cy="94032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1BC0ED96-3946-6327-DBA9-2C6AABD2C1C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06067" y="2870347"/>
                  <a:ext cx="2038680" cy="9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12C46454-4228-EEBE-2B85-978ACCD0A0C0}"/>
                    </a:ext>
                  </a:extLst>
                </p14:cNvPr>
                <p14:cNvContentPartPr/>
                <p14:nvPr/>
              </p14:nvContentPartPr>
              <p14:xfrm>
                <a:off x="9042147" y="3631387"/>
                <a:ext cx="84600" cy="17136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12C46454-4228-EEBE-2B85-978ACCD0A0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024147" y="3613387"/>
                  <a:ext cx="1202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put penna 16">
                  <a:extLst>
                    <a:ext uri="{FF2B5EF4-FFF2-40B4-BE49-F238E27FC236}">
                      <a16:creationId xmlns:a16="http://schemas.microsoft.com/office/drawing/2014/main" id="{198B3CB2-C200-F969-DA36-3BBCB9F41ABF}"/>
                    </a:ext>
                  </a:extLst>
                </p14:cNvPr>
                <p14:cNvContentPartPr/>
                <p14:nvPr/>
              </p14:nvContentPartPr>
              <p14:xfrm>
                <a:off x="8973747" y="3819307"/>
                <a:ext cx="144720" cy="22680"/>
              </p14:xfrm>
            </p:contentPart>
          </mc:Choice>
          <mc:Fallback xmlns="">
            <p:pic>
              <p:nvPicPr>
                <p:cNvPr id="17" name="Input penna 16">
                  <a:extLst>
                    <a:ext uri="{FF2B5EF4-FFF2-40B4-BE49-F238E27FC236}">
                      <a16:creationId xmlns:a16="http://schemas.microsoft.com/office/drawing/2014/main" id="{198B3CB2-C200-F969-DA36-3BBCB9F41AB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955747" y="3801667"/>
                  <a:ext cx="180360" cy="58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208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8CE05-A03E-15DD-8043-2F16E7AB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865A2E-C340-367F-4BFF-1A37AFD604A4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spazi pubblici e le potenzialità</a:t>
            </a:r>
          </a:p>
        </p:txBody>
      </p:sp>
      <p:pic>
        <p:nvPicPr>
          <p:cNvPr id="19" name="Immagine 18" descr="Immagine che contiene casa, sobborgo, Area residenziale, Aerofotogrammetria&#10;&#10;Descrizione generata automaticamente">
            <a:extLst>
              <a:ext uri="{FF2B5EF4-FFF2-40B4-BE49-F238E27FC236}">
                <a16:creationId xmlns:a16="http://schemas.microsoft.com/office/drawing/2014/main" id="{97D903B4-9B0C-1AD2-5A49-D11D73572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69" y="1121426"/>
            <a:ext cx="7475790" cy="51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65BB8-4DC2-C8E7-E8AE-70182C909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F99C19-59FA-E81B-5DF1-26EF9080ACAA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«strade parcheggio»</a:t>
            </a:r>
          </a:p>
        </p:txBody>
      </p:sp>
      <p:pic>
        <p:nvPicPr>
          <p:cNvPr id="19" name="Immagine 18" descr="Immagine che contiene casa, sobborgo, Area residenziale, Aerofotogrammetria&#10;&#10;Descrizione generata automaticamente">
            <a:extLst>
              <a:ext uri="{FF2B5EF4-FFF2-40B4-BE49-F238E27FC236}">
                <a16:creationId xmlns:a16="http://schemas.microsoft.com/office/drawing/2014/main" id="{40A22556-2308-6A21-9447-ED3595C5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69" y="1121426"/>
            <a:ext cx="7475790" cy="5121496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972FF9F0-348D-4302-33F8-C754B6A746C5}"/>
              </a:ext>
            </a:extLst>
          </p:cNvPr>
          <p:cNvGrpSpPr/>
          <p:nvPr/>
        </p:nvGrpSpPr>
        <p:grpSpPr>
          <a:xfrm>
            <a:off x="2392227" y="1843627"/>
            <a:ext cx="6831360" cy="3934440"/>
            <a:chOff x="2392227" y="1843627"/>
            <a:chExt cx="6831360" cy="393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19934871-7CF0-A5C1-4285-24535C602AF8}"/>
                    </a:ext>
                  </a:extLst>
                </p14:cNvPr>
                <p14:cNvContentPartPr/>
                <p14:nvPr/>
              </p14:nvContentPartPr>
              <p14:xfrm>
                <a:off x="2392227" y="1843627"/>
                <a:ext cx="6831360" cy="393444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19934871-7CF0-A5C1-4285-24535C602AF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56587" y="1807987"/>
                  <a:ext cx="6903000" cy="40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4BE54483-5D9D-F6F4-E94D-09991804E783}"/>
                    </a:ext>
                  </a:extLst>
                </p14:cNvPr>
                <p14:cNvContentPartPr/>
                <p14:nvPr/>
              </p14:nvContentPartPr>
              <p14:xfrm>
                <a:off x="9066267" y="3588907"/>
                <a:ext cx="146160" cy="705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4BE54483-5D9D-F6F4-E94D-09991804E78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30267" y="3553267"/>
                  <a:ext cx="21780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03CB7019-E608-579C-196A-6FA7718E95E3}"/>
              </a:ext>
            </a:extLst>
          </p:cNvPr>
          <p:cNvGrpSpPr/>
          <p:nvPr/>
        </p:nvGrpSpPr>
        <p:grpSpPr>
          <a:xfrm>
            <a:off x="2358027" y="4945747"/>
            <a:ext cx="164520" cy="225000"/>
            <a:chOff x="2358027" y="4945747"/>
            <a:chExt cx="164520" cy="22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D8B43C72-007A-4B64-E3AD-99C2CEE206DA}"/>
                    </a:ext>
                  </a:extLst>
                </p14:cNvPr>
                <p14:cNvContentPartPr/>
                <p14:nvPr/>
              </p14:nvContentPartPr>
              <p14:xfrm>
                <a:off x="2375307" y="5041867"/>
                <a:ext cx="61200" cy="12888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D8B43C72-007A-4B64-E3AD-99C2CEE206D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39307" y="5005867"/>
                  <a:ext cx="1328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924E3F8A-4ADD-D5EC-2642-D9FD6A4227FA}"/>
                    </a:ext>
                  </a:extLst>
                </p14:cNvPr>
                <p14:cNvContentPartPr/>
                <p14:nvPr/>
              </p14:nvContentPartPr>
              <p14:xfrm>
                <a:off x="2358027" y="4945747"/>
                <a:ext cx="164520" cy="792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924E3F8A-4ADD-D5EC-2642-D9FD6A4227F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22387" y="4910107"/>
                  <a:ext cx="236160" cy="15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31BD751F-47C1-3E77-F8F6-0FA7E7B2543C}"/>
                  </a:ext>
                </a:extLst>
              </p14:cNvPr>
              <p14:cNvContentPartPr/>
              <p14:nvPr/>
            </p14:nvContentPartPr>
            <p14:xfrm>
              <a:off x="6483627" y="1469227"/>
              <a:ext cx="3036600" cy="14961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31BD751F-47C1-3E77-F8F6-0FA7E7B2543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47987" y="1433587"/>
                <a:ext cx="3108240" cy="156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4AC9AEA1-C3C1-B34C-A26D-B8AAFCD27329}"/>
                  </a:ext>
                </a:extLst>
              </p14:cNvPr>
              <p14:cNvContentPartPr/>
              <p14:nvPr/>
            </p14:nvContentPartPr>
            <p14:xfrm>
              <a:off x="9471987" y="2871067"/>
              <a:ext cx="133560" cy="25020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4AC9AEA1-C3C1-B34C-A26D-B8AAFCD2732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36347" y="2835067"/>
                <a:ext cx="205200" cy="32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AC73B4B3-F319-3E75-AAA4-A2AB2F76EE55}"/>
              </a:ext>
            </a:extLst>
          </p:cNvPr>
          <p:cNvGrpSpPr/>
          <p:nvPr/>
        </p:nvGrpSpPr>
        <p:grpSpPr>
          <a:xfrm>
            <a:off x="2725587" y="2178787"/>
            <a:ext cx="5384520" cy="3755520"/>
            <a:chOff x="2725587" y="2178787"/>
            <a:chExt cx="5384520" cy="37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26E3002F-1710-CAAA-7477-3DE216A25059}"/>
                    </a:ext>
                  </a:extLst>
                </p14:cNvPr>
                <p14:cNvContentPartPr/>
                <p14:nvPr/>
              </p14:nvContentPartPr>
              <p14:xfrm>
                <a:off x="2725587" y="2178787"/>
                <a:ext cx="5362560" cy="368064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26E3002F-1710-CAAA-7477-3DE216A2505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89947" y="2142787"/>
                  <a:ext cx="5434200" cy="37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put penna 11">
                  <a:extLst>
                    <a:ext uri="{FF2B5EF4-FFF2-40B4-BE49-F238E27FC236}">
                      <a16:creationId xmlns:a16="http://schemas.microsoft.com/office/drawing/2014/main" id="{3F05742C-A771-E2FF-7996-49C150A8CAED}"/>
                    </a:ext>
                  </a:extLst>
                </p14:cNvPr>
                <p14:cNvContentPartPr/>
                <p14:nvPr/>
              </p14:nvContentPartPr>
              <p14:xfrm>
                <a:off x="8109747" y="5715787"/>
                <a:ext cx="360" cy="137880"/>
              </p14:xfrm>
            </p:contentPart>
          </mc:Choice>
          <mc:Fallback xmlns="">
            <p:pic>
              <p:nvPicPr>
                <p:cNvPr id="12" name="Input penna 11">
                  <a:extLst>
                    <a:ext uri="{FF2B5EF4-FFF2-40B4-BE49-F238E27FC236}">
                      <a16:creationId xmlns:a16="http://schemas.microsoft.com/office/drawing/2014/main" id="{3F05742C-A771-E2FF-7996-49C150A8CAE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073747" y="5680147"/>
                  <a:ext cx="7200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FB14C3AB-7788-4AD3-690B-2562FB5EBC02}"/>
                    </a:ext>
                  </a:extLst>
                </p14:cNvPr>
                <p14:cNvContentPartPr/>
                <p14:nvPr/>
              </p14:nvContentPartPr>
              <p14:xfrm>
                <a:off x="7954227" y="5879227"/>
                <a:ext cx="147240" cy="5508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FB14C3AB-7788-4AD3-690B-2562FB5EBC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18227" y="5843587"/>
                  <a:ext cx="218880" cy="12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DF08D7A-F7F4-BF3A-E703-0C45DDDFFDDD}"/>
              </a:ext>
            </a:extLst>
          </p:cNvPr>
          <p:cNvGrpSpPr/>
          <p:nvPr/>
        </p:nvGrpSpPr>
        <p:grpSpPr>
          <a:xfrm>
            <a:off x="2708667" y="2081227"/>
            <a:ext cx="194040" cy="219960"/>
            <a:chOff x="2708667" y="2081227"/>
            <a:chExt cx="194040" cy="21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390309B6-535E-B17D-C2C5-C175D751AE6D}"/>
                    </a:ext>
                  </a:extLst>
                </p14:cNvPr>
                <p14:cNvContentPartPr/>
                <p14:nvPr/>
              </p14:nvContentPartPr>
              <p14:xfrm>
                <a:off x="2717307" y="2170507"/>
                <a:ext cx="29520" cy="13068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390309B6-535E-B17D-C2C5-C175D751AE6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81667" y="2134507"/>
                  <a:ext cx="1011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put penna 15">
                  <a:extLst>
                    <a:ext uri="{FF2B5EF4-FFF2-40B4-BE49-F238E27FC236}">
                      <a16:creationId xmlns:a16="http://schemas.microsoft.com/office/drawing/2014/main" id="{0AB8E9FF-CEDA-E915-959D-240A3CEE6A47}"/>
                    </a:ext>
                  </a:extLst>
                </p14:cNvPr>
                <p14:cNvContentPartPr/>
                <p14:nvPr/>
              </p14:nvContentPartPr>
              <p14:xfrm>
                <a:off x="2708667" y="2081227"/>
                <a:ext cx="194040" cy="47520"/>
              </p14:xfrm>
            </p:contentPart>
          </mc:Choice>
          <mc:Fallback xmlns="">
            <p:pic>
              <p:nvPicPr>
                <p:cNvPr id="16" name="Input penna 15">
                  <a:extLst>
                    <a:ext uri="{FF2B5EF4-FFF2-40B4-BE49-F238E27FC236}">
                      <a16:creationId xmlns:a16="http://schemas.microsoft.com/office/drawing/2014/main" id="{0AB8E9FF-CEDA-E915-959D-240A3CEE6A4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72667" y="2045587"/>
                  <a:ext cx="265680" cy="119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30625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420D-F6D2-0244-05E8-E4196C576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7494D0-66E6-B1BC-FC13-F14CF25F195C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verde</a:t>
            </a:r>
          </a:p>
        </p:txBody>
      </p:sp>
      <p:pic>
        <p:nvPicPr>
          <p:cNvPr id="19" name="Immagine 18" descr="Immagine che contiene casa, sobborgo, Area residenziale, Aerofotogrammetria&#10;&#10;Descrizione generata automaticamente">
            <a:extLst>
              <a:ext uri="{FF2B5EF4-FFF2-40B4-BE49-F238E27FC236}">
                <a16:creationId xmlns:a16="http://schemas.microsoft.com/office/drawing/2014/main" id="{33E810FE-A1B4-88A0-E6C9-67AA0448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69" y="1121426"/>
            <a:ext cx="7475790" cy="5121496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52AF616-9E32-0E28-EDE6-0DC59251F874}"/>
              </a:ext>
            </a:extLst>
          </p:cNvPr>
          <p:cNvGrpSpPr/>
          <p:nvPr/>
        </p:nvGrpSpPr>
        <p:grpSpPr>
          <a:xfrm>
            <a:off x="4187187" y="3050347"/>
            <a:ext cx="1655640" cy="1144440"/>
            <a:chOff x="4187187" y="3050347"/>
            <a:chExt cx="1655640" cy="114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7E99C7D2-37F2-7880-8450-4D8076CE4E80}"/>
                    </a:ext>
                  </a:extLst>
                </p14:cNvPr>
                <p14:cNvContentPartPr/>
                <p14:nvPr/>
              </p14:nvContentPartPr>
              <p14:xfrm>
                <a:off x="4187187" y="3050347"/>
                <a:ext cx="1067400" cy="7581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7E99C7D2-37F2-7880-8450-4D8076CE4E8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24547" y="2987707"/>
                  <a:ext cx="1193040" cy="88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B16A81B8-F3DB-20D8-F86D-4CB0ABDB5471}"/>
                    </a:ext>
                  </a:extLst>
                </p14:cNvPr>
                <p14:cNvContentPartPr/>
                <p14:nvPr/>
              </p14:nvContentPartPr>
              <p14:xfrm>
                <a:off x="5511987" y="3981667"/>
                <a:ext cx="330840" cy="21312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B16A81B8-F3DB-20D8-F86D-4CB0ABDB547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48987" y="3919027"/>
                  <a:ext cx="456480" cy="33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9DB5873B-74C8-02F5-217B-A3DEBDEC4A0E}"/>
                  </a:ext>
                </a:extLst>
              </p14:cNvPr>
              <p14:cNvContentPartPr/>
              <p14:nvPr/>
            </p14:nvContentPartPr>
            <p14:xfrm>
              <a:off x="8894907" y="2939467"/>
              <a:ext cx="626040" cy="5227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9DB5873B-74C8-02F5-217B-A3DEBDEC4A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2267" y="2876467"/>
                <a:ext cx="751680" cy="64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413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350A1-D0D4-24F7-B64A-00E580BC3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9BFC4E-D78A-616A-9278-B1FE60F45CB6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attività commerciali</a:t>
            </a:r>
          </a:p>
        </p:txBody>
      </p:sp>
      <p:pic>
        <p:nvPicPr>
          <p:cNvPr id="19" name="Immagine 18" descr="Immagine che contiene casa, sobborgo, Area residenziale, Aerofotogrammetria&#10;&#10;Descrizione generata automaticamente">
            <a:extLst>
              <a:ext uri="{FF2B5EF4-FFF2-40B4-BE49-F238E27FC236}">
                <a16:creationId xmlns:a16="http://schemas.microsoft.com/office/drawing/2014/main" id="{6FEA5C35-AFA3-2A42-16AF-60909D20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69" y="1121426"/>
            <a:ext cx="7475790" cy="51214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ED8C3F25-ACC7-D8C3-4324-6420DBAC6B15}"/>
                  </a:ext>
                </a:extLst>
              </p14:cNvPr>
              <p14:cNvContentPartPr/>
              <p14:nvPr/>
            </p14:nvContentPartPr>
            <p14:xfrm>
              <a:off x="4098627" y="1956667"/>
              <a:ext cx="644040" cy="98568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ED8C3F25-ACC7-D8C3-4324-6420DBAC6B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2987" y="1920667"/>
                <a:ext cx="715680" cy="105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uppo 5">
            <a:extLst>
              <a:ext uri="{FF2B5EF4-FFF2-40B4-BE49-F238E27FC236}">
                <a16:creationId xmlns:a16="http://schemas.microsoft.com/office/drawing/2014/main" id="{E0D309A5-521C-940E-06EB-3CBD53BA2703}"/>
              </a:ext>
            </a:extLst>
          </p:cNvPr>
          <p:cNvGrpSpPr/>
          <p:nvPr/>
        </p:nvGrpSpPr>
        <p:grpSpPr>
          <a:xfrm>
            <a:off x="4947507" y="2093467"/>
            <a:ext cx="1289880" cy="913680"/>
            <a:chOff x="4947507" y="2093467"/>
            <a:chExt cx="1289880" cy="91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put penna 3">
                  <a:extLst>
                    <a:ext uri="{FF2B5EF4-FFF2-40B4-BE49-F238E27FC236}">
                      <a16:creationId xmlns:a16="http://schemas.microsoft.com/office/drawing/2014/main" id="{2FBDD103-D9B7-0307-E3E8-B8EEFD978DA6}"/>
                    </a:ext>
                  </a:extLst>
                </p14:cNvPr>
                <p14:cNvContentPartPr/>
                <p14:nvPr/>
              </p14:nvContentPartPr>
              <p14:xfrm>
                <a:off x="4947507" y="2093467"/>
                <a:ext cx="734760" cy="563760"/>
              </p14:xfrm>
            </p:contentPart>
          </mc:Choice>
          <mc:Fallback xmlns="">
            <p:pic>
              <p:nvPicPr>
                <p:cNvPr id="4" name="Input penna 3">
                  <a:extLst>
                    <a:ext uri="{FF2B5EF4-FFF2-40B4-BE49-F238E27FC236}">
                      <a16:creationId xmlns:a16="http://schemas.microsoft.com/office/drawing/2014/main" id="{2FBDD103-D9B7-0307-E3E8-B8EEFD978DA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11867" y="2057827"/>
                  <a:ext cx="806400" cy="63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E87EFE6F-A422-01C1-8098-8C3C05BA48CE}"/>
                    </a:ext>
                  </a:extLst>
                </p14:cNvPr>
                <p14:cNvContentPartPr/>
                <p14:nvPr/>
              </p14:nvContentPartPr>
              <p14:xfrm>
                <a:off x="5999067" y="2845507"/>
                <a:ext cx="238320" cy="1616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E87EFE6F-A422-01C1-8098-8C3C05BA48C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963067" y="2809507"/>
                  <a:ext cx="309960" cy="23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4557CDEC-F6F9-8658-7B0F-781023E479C3}"/>
              </a:ext>
            </a:extLst>
          </p:cNvPr>
          <p:cNvGrpSpPr/>
          <p:nvPr/>
        </p:nvGrpSpPr>
        <p:grpSpPr>
          <a:xfrm>
            <a:off x="5939667" y="3281107"/>
            <a:ext cx="672120" cy="963360"/>
            <a:chOff x="5939667" y="3281107"/>
            <a:chExt cx="672120" cy="96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BF69AEEF-AF5F-5EDF-90D3-4DECB3F5B2CF}"/>
                    </a:ext>
                  </a:extLst>
                </p14:cNvPr>
                <p14:cNvContentPartPr/>
                <p14:nvPr/>
              </p14:nvContentPartPr>
              <p14:xfrm>
                <a:off x="6499827" y="3281107"/>
                <a:ext cx="111960" cy="1548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BF69AEEF-AF5F-5EDF-90D3-4DECB3F5B2C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63827" y="3245467"/>
                  <a:ext cx="183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024FB6BB-818A-C15C-E9AE-D99F3DFEE11C}"/>
                    </a:ext>
                  </a:extLst>
                </p14:cNvPr>
                <p14:cNvContentPartPr/>
                <p14:nvPr/>
              </p14:nvContentPartPr>
              <p14:xfrm>
                <a:off x="5939667" y="3636787"/>
                <a:ext cx="443880" cy="60768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024FB6BB-818A-C15C-E9AE-D99F3DFEE11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904027" y="3600787"/>
                  <a:ext cx="515520" cy="67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25FEB45B-BAB0-1B11-D0E9-EEA60DC1C4D6}"/>
                  </a:ext>
                </a:extLst>
              </p14:cNvPr>
              <p14:cNvContentPartPr/>
              <p14:nvPr/>
            </p14:nvContentPartPr>
            <p14:xfrm>
              <a:off x="4522707" y="5571427"/>
              <a:ext cx="468000" cy="6415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25FEB45B-BAB0-1B11-D0E9-EEA60DC1C4D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87067" y="5535787"/>
                <a:ext cx="53964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F84F3EDD-1711-803E-E99B-648F20F0CC31}"/>
                  </a:ext>
                </a:extLst>
              </p14:cNvPr>
              <p14:cNvContentPartPr/>
              <p14:nvPr/>
            </p14:nvContentPartPr>
            <p14:xfrm>
              <a:off x="6759387" y="1956667"/>
              <a:ext cx="1073880" cy="11491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F84F3EDD-1711-803E-E99B-648F20F0CC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23747" y="1920667"/>
                <a:ext cx="1145520" cy="122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0342AF39-170C-7A60-CB2A-B2AAA4FF129A}"/>
                  </a:ext>
                </a:extLst>
              </p14:cNvPr>
              <p14:cNvContentPartPr/>
              <p14:nvPr/>
            </p14:nvContentPartPr>
            <p14:xfrm>
              <a:off x="6682347" y="1213267"/>
              <a:ext cx="2112120" cy="148032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0342AF39-170C-7A60-CB2A-B2AAA4FF129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46707" y="1177627"/>
                <a:ext cx="2183760" cy="15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CAC0FBD0-7AA2-D17A-4CD9-7F3FB857A705}"/>
                  </a:ext>
                </a:extLst>
              </p14:cNvPr>
              <p14:cNvContentPartPr/>
              <p14:nvPr/>
            </p14:nvContentPartPr>
            <p14:xfrm>
              <a:off x="2879307" y="4127107"/>
              <a:ext cx="203040" cy="28260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CAC0FBD0-7AA2-D17A-4CD9-7F3FB857A7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43667" y="4091107"/>
                <a:ext cx="274680" cy="35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uppo 15">
            <a:extLst>
              <a:ext uri="{FF2B5EF4-FFF2-40B4-BE49-F238E27FC236}">
                <a16:creationId xmlns:a16="http://schemas.microsoft.com/office/drawing/2014/main" id="{F2D954E9-623A-6536-7A33-6AE9CDB4B312}"/>
              </a:ext>
            </a:extLst>
          </p:cNvPr>
          <p:cNvGrpSpPr/>
          <p:nvPr/>
        </p:nvGrpSpPr>
        <p:grpSpPr>
          <a:xfrm>
            <a:off x="6238107" y="1298587"/>
            <a:ext cx="230040" cy="384840"/>
            <a:chOff x="6238107" y="1298587"/>
            <a:chExt cx="230040" cy="38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put penna 13">
                  <a:extLst>
                    <a:ext uri="{FF2B5EF4-FFF2-40B4-BE49-F238E27FC236}">
                      <a16:creationId xmlns:a16="http://schemas.microsoft.com/office/drawing/2014/main" id="{6609B5BA-7904-4253-9385-AD1CD55D5D4F}"/>
                    </a:ext>
                  </a:extLst>
                </p14:cNvPr>
                <p14:cNvContentPartPr/>
                <p14:nvPr/>
              </p14:nvContentPartPr>
              <p14:xfrm>
                <a:off x="6238107" y="1614667"/>
                <a:ext cx="113760" cy="68760"/>
              </p14:xfrm>
            </p:contentPart>
          </mc:Choice>
          <mc:Fallback xmlns="">
            <p:pic>
              <p:nvPicPr>
                <p:cNvPr id="14" name="Input penna 13">
                  <a:extLst>
                    <a:ext uri="{FF2B5EF4-FFF2-40B4-BE49-F238E27FC236}">
                      <a16:creationId xmlns:a16="http://schemas.microsoft.com/office/drawing/2014/main" id="{6609B5BA-7904-4253-9385-AD1CD55D5D4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202467" y="1579027"/>
                  <a:ext cx="1854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put penna 14">
                  <a:extLst>
                    <a:ext uri="{FF2B5EF4-FFF2-40B4-BE49-F238E27FC236}">
                      <a16:creationId xmlns:a16="http://schemas.microsoft.com/office/drawing/2014/main" id="{BF3E338F-1880-365D-F9FB-3EF72662B551}"/>
                    </a:ext>
                  </a:extLst>
                </p14:cNvPr>
                <p14:cNvContentPartPr/>
                <p14:nvPr/>
              </p14:nvContentPartPr>
              <p14:xfrm>
                <a:off x="6366267" y="1298587"/>
                <a:ext cx="101880" cy="145800"/>
              </p14:xfrm>
            </p:contentPart>
          </mc:Choice>
          <mc:Fallback xmlns="">
            <p:pic>
              <p:nvPicPr>
                <p:cNvPr id="15" name="Input penna 14">
                  <a:extLst>
                    <a:ext uri="{FF2B5EF4-FFF2-40B4-BE49-F238E27FC236}">
                      <a16:creationId xmlns:a16="http://schemas.microsoft.com/office/drawing/2014/main" id="{BF3E338F-1880-365D-F9FB-3EF72662B55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30267" y="1262587"/>
                  <a:ext cx="173520" cy="21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806F4B9F-221D-69AA-7ECD-F8680CB18711}"/>
                  </a:ext>
                </a:extLst>
              </p14:cNvPr>
              <p14:cNvContentPartPr/>
              <p14:nvPr/>
            </p14:nvContentPartPr>
            <p14:xfrm>
              <a:off x="8178147" y="3134947"/>
              <a:ext cx="513720" cy="1364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806F4B9F-221D-69AA-7ECD-F8680CB1871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142147" y="3099307"/>
                <a:ext cx="585360" cy="20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0732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B28E-D95C-1754-5044-47ABA54A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C1DE12-D665-1084-30B4-80B3945F3E8B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Il problema dei parcheggi</a:t>
            </a:r>
          </a:p>
        </p:txBody>
      </p:sp>
      <p:pic>
        <p:nvPicPr>
          <p:cNvPr id="20" name="Immagine 19" descr="Immagine che contiene testo, mappa, Urbanistica, schermata&#10;&#10;Descrizione generata automaticamente">
            <a:extLst>
              <a:ext uri="{FF2B5EF4-FFF2-40B4-BE49-F238E27FC236}">
                <a16:creationId xmlns:a16="http://schemas.microsoft.com/office/drawing/2014/main" id="{D146D432-1D82-6C6B-10AB-F32CFE1F3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1" y="1142396"/>
            <a:ext cx="6638912" cy="3725168"/>
          </a:xfrm>
          <a:prstGeom prst="rect">
            <a:avLst/>
          </a:prstGeom>
        </p:spPr>
      </p:pic>
      <p:pic>
        <p:nvPicPr>
          <p:cNvPr id="22" name="Immagine 21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D01C4A12-BB7D-7BCE-640D-0A894B6ED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66" b="9407"/>
          <a:stretch/>
        </p:blipFill>
        <p:spPr>
          <a:xfrm>
            <a:off x="7699622" y="3870037"/>
            <a:ext cx="3894617" cy="2327564"/>
          </a:xfrm>
          <a:prstGeom prst="rect">
            <a:avLst/>
          </a:prstGeom>
        </p:spPr>
      </p:pic>
      <p:pic>
        <p:nvPicPr>
          <p:cNvPr id="24" name="Immagine 23" descr="Immagine che contiene veicolo, Veicolo terrestre, aria aperta, strada&#10;&#10;Descrizione generata automaticamente">
            <a:extLst>
              <a:ext uri="{FF2B5EF4-FFF2-40B4-BE49-F238E27FC236}">
                <a16:creationId xmlns:a16="http://schemas.microsoft.com/office/drawing/2014/main" id="{D3001659-EB55-7106-EAD8-47E46C89E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316"/>
          <a:stretch/>
        </p:blipFill>
        <p:spPr>
          <a:xfrm>
            <a:off x="7699622" y="1142395"/>
            <a:ext cx="3894617" cy="259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4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0A738-9E48-7BE5-909B-0B11A953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F450B2-542F-D077-5365-2E25524120D4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 ripensamenti</a:t>
            </a:r>
          </a:p>
        </p:txBody>
      </p:sp>
      <p:pic>
        <p:nvPicPr>
          <p:cNvPr id="8" name="Immagine 7" descr="Immagine che contiene aria aperta, edificio, cielo, città&#10;&#10;Descrizione generata automaticamente">
            <a:extLst>
              <a:ext uri="{FF2B5EF4-FFF2-40B4-BE49-F238E27FC236}">
                <a16:creationId xmlns:a16="http://schemas.microsoft.com/office/drawing/2014/main" id="{941AD8B3-428B-EB97-A616-265DE97A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964" y="1043133"/>
            <a:ext cx="3854346" cy="3854346"/>
          </a:xfrm>
          <a:prstGeom prst="rect">
            <a:avLst/>
          </a:prstGeom>
        </p:spPr>
      </p:pic>
      <p:pic>
        <p:nvPicPr>
          <p:cNvPr id="10" name="Immagine 9" descr="Immagine che contiene testo, cielo, aria aperta, automobile&#10;&#10;Descrizione generata automaticamente">
            <a:extLst>
              <a:ext uri="{FF2B5EF4-FFF2-40B4-BE49-F238E27FC236}">
                <a16:creationId xmlns:a16="http://schemas.microsoft.com/office/drawing/2014/main" id="{DCB5E04F-94A9-2E90-E9E2-BB5D4CE1E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06" y="1043133"/>
            <a:ext cx="3676649" cy="3676649"/>
          </a:xfrm>
          <a:prstGeom prst="rect">
            <a:avLst/>
          </a:prstGeom>
        </p:spPr>
      </p:pic>
      <p:pic>
        <p:nvPicPr>
          <p:cNvPr id="12" name="Immagine 11" descr="Immagine che contiene automobile, aria aperta, veicolo, Veicolo terrestre&#10;&#10;Descrizione generata automaticamente">
            <a:extLst>
              <a:ext uri="{FF2B5EF4-FFF2-40B4-BE49-F238E27FC236}">
                <a16:creationId xmlns:a16="http://schemas.microsoft.com/office/drawing/2014/main" id="{7BE29ABF-2A39-21AB-C141-664C4998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876" y="1043133"/>
            <a:ext cx="2710918" cy="2710918"/>
          </a:xfrm>
          <a:prstGeom prst="rect">
            <a:avLst/>
          </a:prstGeom>
        </p:spPr>
      </p:pic>
      <p:pic>
        <p:nvPicPr>
          <p:cNvPr id="4" name="Immagine 3" descr="Immagine che contiene aria aperta, automobile, veicolo, Aerofotogrammetria&#10;&#10;Descrizione generata automaticamente">
            <a:extLst>
              <a:ext uri="{FF2B5EF4-FFF2-40B4-BE49-F238E27FC236}">
                <a16:creationId xmlns:a16="http://schemas.microsoft.com/office/drawing/2014/main" id="{789390EF-2A60-E134-F16F-B2F13D0DD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718" y="3584239"/>
            <a:ext cx="2101184" cy="2626480"/>
          </a:xfrm>
          <a:prstGeom prst="rect">
            <a:avLst/>
          </a:prstGeom>
        </p:spPr>
      </p:pic>
      <p:pic>
        <p:nvPicPr>
          <p:cNvPr id="6" name="Immagine 5" descr="Immagine che contiene aria aperta, cielo, acqua, albero&#10;&#10;Descrizione generata automaticamente">
            <a:extLst>
              <a:ext uri="{FF2B5EF4-FFF2-40B4-BE49-F238E27FC236}">
                <a16:creationId xmlns:a16="http://schemas.microsoft.com/office/drawing/2014/main" id="{2BE0A18F-5DA6-FE10-50E3-98ADBF858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9251" y="3584239"/>
            <a:ext cx="2021408" cy="26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78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5C3B7-AB45-4343-F75C-0A6144F7C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7AFC9C-87FA-FF45-CDA2-1882A0CA272F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Un’attenzione all’ambiente</a:t>
            </a:r>
          </a:p>
        </p:txBody>
      </p:sp>
      <p:pic>
        <p:nvPicPr>
          <p:cNvPr id="5" name="Immagine 4" descr="Immagine che contiene disegno, dipinto&#10;&#10;Descrizione generata automaticamente">
            <a:extLst>
              <a:ext uri="{FF2B5EF4-FFF2-40B4-BE49-F238E27FC236}">
                <a16:creationId xmlns:a16="http://schemas.microsoft.com/office/drawing/2014/main" id="{5B417513-758D-74AA-65E3-DB2B2EEB7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75" y="1121423"/>
            <a:ext cx="2680608" cy="2680608"/>
          </a:xfrm>
          <a:prstGeom prst="rect">
            <a:avLst/>
          </a:prstGeom>
        </p:spPr>
      </p:pic>
      <p:pic>
        <p:nvPicPr>
          <p:cNvPr id="9" name="Immagine 8" descr="Immagine che contiene testo, aria aperta, veicolo, Veicolo terrestre&#10;&#10;Descrizione generata automaticamente">
            <a:extLst>
              <a:ext uri="{FF2B5EF4-FFF2-40B4-BE49-F238E27FC236}">
                <a16:creationId xmlns:a16="http://schemas.microsoft.com/office/drawing/2014/main" id="{BA93659C-933C-3E1A-0E90-C11772BFC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9" b="1149"/>
          <a:stretch/>
        </p:blipFill>
        <p:spPr>
          <a:xfrm>
            <a:off x="7229036" y="1121422"/>
            <a:ext cx="4083374" cy="5138372"/>
          </a:xfrm>
          <a:prstGeom prst="rect">
            <a:avLst/>
          </a:prstGeom>
        </p:spPr>
      </p:pic>
      <p:pic>
        <p:nvPicPr>
          <p:cNvPr id="13" name="Immagine 12" descr="Immagine che contiene Aerofotogrammetria, Vista aerea, aereo, Urbanistica&#10;&#10;Descrizione generata automaticamente">
            <a:extLst>
              <a:ext uri="{FF2B5EF4-FFF2-40B4-BE49-F238E27FC236}">
                <a16:creationId xmlns:a16="http://schemas.microsoft.com/office/drawing/2014/main" id="{3E3535F6-773C-16F3-2F85-84AC16F96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74" y="3917826"/>
            <a:ext cx="6078997" cy="2355035"/>
          </a:xfrm>
          <a:prstGeom prst="rect">
            <a:avLst/>
          </a:prstGeom>
        </p:spPr>
      </p:pic>
      <p:pic>
        <p:nvPicPr>
          <p:cNvPr id="15" name="Immagine 14" descr="Immagine che contiene testo, cielo, aria aperta, edificio&#10;&#10;Descrizione generata automaticamente">
            <a:extLst>
              <a:ext uri="{FF2B5EF4-FFF2-40B4-BE49-F238E27FC236}">
                <a16:creationId xmlns:a16="http://schemas.microsoft.com/office/drawing/2014/main" id="{36C7ACA9-E42F-5BD4-349C-0404C1248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235"/>
          <a:stretch/>
        </p:blipFill>
        <p:spPr>
          <a:xfrm>
            <a:off x="3656436" y="1121421"/>
            <a:ext cx="2947135" cy="26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1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D77F-5E5D-F168-1637-217143AA0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87C535-3C5A-22DF-65E6-90C12A8F7438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Un’attenzione alle acque</a:t>
            </a:r>
          </a:p>
        </p:txBody>
      </p:sp>
      <p:pic>
        <p:nvPicPr>
          <p:cNvPr id="4" name="Immagine 3" descr="Immagine che contiene aria aperta, pianta, veicolo, Veicolo terrestre&#10;&#10;Descrizione generata automaticamente">
            <a:extLst>
              <a:ext uri="{FF2B5EF4-FFF2-40B4-BE49-F238E27FC236}">
                <a16:creationId xmlns:a16="http://schemas.microsoft.com/office/drawing/2014/main" id="{6A06AE08-B229-C061-4B92-0AAA4DF5C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4" y="1029062"/>
            <a:ext cx="3389745" cy="2006510"/>
          </a:xfrm>
          <a:prstGeom prst="rect">
            <a:avLst/>
          </a:prstGeom>
        </p:spPr>
      </p:pic>
      <p:pic>
        <p:nvPicPr>
          <p:cNvPr id="10" name="Immagine 9" descr="Immagine che contiene aria aperta, pianta, Urbanistica, edificio&#10;&#10;Descrizione generata automaticamente">
            <a:extLst>
              <a:ext uri="{FF2B5EF4-FFF2-40B4-BE49-F238E27FC236}">
                <a16:creationId xmlns:a16="http://schemas.microsoft.com/office/drawing/2014/main" id="{D5B317EC-1F8B-84AE-8F9A-616BCFB0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218" y="1128840"/>
            <a:ext cx="3615728" cy="1906732"/>
          </a:xfrm>
          <a:prstGeom prst="rect">
            <a:avLst/>
          </a:prstGeom>
        </p:spPr>
      </p:pic>
      <p:pic>
        <p:nvPicPr>
          <p:cNvPr id="12" name="Immagine 11" descr="Immagine che contiene testo, albero, schermata, design&#10;&#10;Descrizione generata automaticamente">
            <a:extLst>
              <a:ext uri="{FF2B5EF4-FFF2-40B4-BE49-F238E27FC236}">
                <a16:creationId xmlns:a16="http://schemas.microsoft.com/office/drawing/2014/main" id="{10757AC2-48DC-9C17-F1AF-D748F7B83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18" y="3700460"/>
            <a:ext cx="3615728" cy="2350224"/>
          </a:xfrm>
          <a:prstGeom prst="rect">
            <a:avLst/>
          </a:prstGeom>
        </p:spPr>
      </p:pic>
      <p:pic>
        <p:nvPicPr>
          <p:cNvPr id="16" name="Immagine 15" descr="Immagine che contiene erba, aria aperta, albero, cielo&#10;&#10;Descrizione generata automaticamente">
            <a:extLst>
              <a:ext uri="{FF2B5EF4-FFF2-40B4-BE49-F238E27FC236}">
                <a16:creationId xmlns:a16="http://schemas.microsoft.com/office/drawing/2014/main" id="{1D8D26F1-6B7F-C5FD-5691-50F5226F0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420" y="1128840"/>
            <a:ext cx="3389745" cy="1906732"/>
          </a:xfrm>
          <a:prstGeom prst="rect">
            <a:avLst/>
          </a:prstGeom>
        </p:spPr>
      </p:pic>
      <p:pic>
        <p:nvPicPr>
          <p:cNvPr id="18" name="Immagine 17" descr="Immagine che contiene erba, aria aperta, nuvola, albero&#10;&#10;Descrizione generata automaticamente">
            <a:extLst>
              <a:ext uri="{FF2B5EF4-FFF2-40B4-BE49-F238E27FC236}">
                <a16:creationId xmlns:a16="http://schemas.microsoft.com/office/drawing/2014/main" id="{6F78EF52-5F71-2853-F040-58D0D2FCC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420" y="3922206"/>
            <a:ext cx="3389745" cy="1906732"/>
          </a:xfrm>
          <a:prstGeom prst="rect">
            <a:avLst/>
          </a:prstGeom>
        </p:spPr>
      </p:pic>
      <p:pic>
        <p:nvPicPr>
          <p:cNvPr id="20" name="Immagine 19" descr="Immagine che contiene schermata, testo, albero, design&#10;&#10;Descrizione generata automaticamente">
            <a:extLst>
              <a:ext uri="{FF2B5EF4-FFF2-40B4-BE49-F238E27FC236}">
                <a16:creationId xmlns:a16="http://schemas.microsoft.com/office/drawing/2014/main" id="{5A35F107-D562-1843-E5E0-CE4EFFFCE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4" y="3109694"/>
            <a:ext cx="3354886" cy="1625023"/>
          </a:xfrm>
          <a:prstGeom prst="rect">
            <a:avLst/>
          </a:prstGeom>
        </p:spPr>
      </p:pic>
      <p:pic>
        <p:nvPicPr>
          <p:cNvPr id="7" name="Immagine 6" descr="Immagine che contiene schermata, pianta, mappa&#10;&#10;Descrizione generata automaticamente">
            <a:extLst>
              <a:ext uri="{FF2B5EF4-FFF2-40B4-BE49-F238E27FC236}">
                <a16:creationId xmlns:a16="http://schemas.microsoft.com/office/drawing/2014/main" id="{E9C3957B-A733-4282-5BAE-5E2AB6200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911" y="4720374"/>
            <a:ext cx="1659042" cy="1641485"/>
          </a:xfrm>
          <a:prstGeom prst="rect">
            <a:avLst/>
          </a:prstGeom>
        </p:spPr>
      </p:pic>
      <p:pic>
        <p:nvPicPr>
          <p:cNvPr id="22" name="Immagine 21" descr="Immagine che contiene casa, Modello in scala&#10;&#10;Descrizione generata automaticamente">
            <a:extLst>
              <a:ext uri="{FF2B5EF4-FFF2-40B4-BE49-F238E27FC236}">
                <a16:creationId xmlns:a16="http://schemas.microsoft.com/office/drawing/2014/main" id="{E1CB2282-1A30-85FD-7D2D-4638A99D7F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14" y="4663272"/>
            <a:ext cx="1659042" cy="168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32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BA183E-18F6-3BD5-D538-279BA8CA1201}"/>
              </a:ext>
            </a:extLst>
          </p:cNvPr>
          <p:cNvSpPr txBox="1"/>
          <p:nvPr/>
        </p:nvSpPr>
        <p:spPr>
          <a:xfrm>
            <a:off x="709301" y="598206"/>
            <a:ext cx="402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provocazione</a:t>
            </a:r>
          </a:p>
        </p:txBody>
      </p:sp>
      <p:pic>
        <p:nvPicPr>
          <p:cNvPr id="4" name="Immagine 3" descr="Immagine che contiene testo, disegno, cielo, albero&#10;&#10;Descrizione generata automaticamente">
            <a:extLst>
              <a:ext uri="{FF2B5EF4-FFF2-40B4-BE49-F238E27FC236}">
                <a16:creationId xmlns:a16="http://schemas.microsoft.com/office/drawing/2014/main" id="{4E6F4DB6-EE93-B75E-AF9C-2C16E78D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329" y="598206"/>
            <a:ext cx="3399342" cy="53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7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DCD6F-1FD3-863D-81F0-E0A44D60C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5706A5-1F11-C20F-3F68-30406D6F6BA9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proposte dello studio LAND - </a:t>
            </a:r>
            <a:r>
              <a:rPr lang="it-IT" sz="2800" dirty="0" err="1"/>
              <a:t>Kipar</a:t>
            </a:r>
            <a:endParaRPr lang="it-IT" sz="2800" dirty="0"/>
          </a:p>
        </p:txBody>
      </p:sp>
      <p:pic>
        <p:nvPicPr>
          <p:cNvPr id="5" name="Immagine 4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7079E045-CC49-23F2-C606-466A98EDA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92" y="1056770"/>
            <a:ext cx="6219682" cy="3724285"/>
          </a:xfrm>
          <a:prstGeom prst="rect">
            <a:avLst/>
          </a:prstGeom>
        </p:spPr>
      </p:pic>
      <p:pic>
        <p:nvPicPr>
          <p:cNvPr id="8" name="Immagine 7" descr="Immagine che contiene albero, aria aperta, testo, pianta&#10;&#10;Descrizione generata automaticamente">
            <a:extLst>
              <a:ext uri="{FF2B5EF4-FFF2-40B4-BE49-F238E27FC236}">
                <a16:creationId xmlns:a16="http://schemas.microsoft.com/office/drawing/2014/main" id="{19ECF4EE-B109-9963-98A8-1BF4D2E3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27" y="2786024"/>
            <a:ext cx="5791201" cy="35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92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A1AA1-B89E-1270-C549-44A287E72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6EB617-E1CD-5FE3-B91E-8F9231BC433B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suggestioni</a:t>
            </a:r>
          </a:p>
        </p:txBody>
      </p:sp>
      <p:pic>
        <p:nvPicPr>
          <p:cNvPr id="4" name="Immagine 3" descr="Immagine che contiene aria aperta, albero, acqua, cielo&#10;&#10;Descrizione generata automaticamente">
            <a:extLst>
              <a:ext uri="{FF2B5EF4-FFF2-40B4-BE49-F238E27FC236}">
                <a16:creationId xmlns:a16="http://schemas.microsoft.com/office/drawing/2014/main" id="{47CB2BB2-F1AC-A555-1035-F786B0CA6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768" y="4132125"/>
            <a:ext cx="3634919" cy="2046325"/>
          </a:xfrm>
          <a:prstGeom prst="rect">
            <a:avLst/>
          </a:prstGeom>
        </p:spPr>
      </p:pic>
      <p:pic>
        <p:nvPicPr>
          <p:cNvPr id="7" name="Immagine 6" descr="Immagine che contiene aria aperta, erba, pianta, cielo&#10;&#10;Descrizione generata automaticamente">
            <a:extLst>
              <a:ext uri="{FF2B5EF4-FFF2-40B4-BE49-F238E27FC236}">
                <a16:creationId xmlns:a16="http://schemas.microsoft.com/office/drawing/2014/main" id="{F06926BC-17EF-0252-6B12-1FF0F04A1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768" y="1130319"/>
            <a:ext cx="3634919" cy="2046325"/>
          </a:xfrm>
          <a:prstGeom prst="rect">
            <a:avLst/>
          </a:prstGeom>
        </p:spPr>
      </p:pic>
      <p:pic>
        <p:nvPicPr>
          <p:cNvPr id="10" name="Immagine 9" descr="Immagine che contiene aria aperta, inverno, albero, cielo&#10;&#10;Descrizione generata automaticamente">
            <a:extLst>
              <a:ext uri="{FF2B5EF4-FFF2-40B4-BE49-F238E27FC236}">
                <a16:creationId xmlns:a16="http://schemas.microsoft.com/office/drawing/2014/main" id="{91CA9A8A-4BFA-2AD0-8F4F-42F169E5F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484"/>
          <a:stretch/>
        </p:blipFill>
        <p:spPr>
          <a:xfrm>
            <a:off x="8599692" y="1121426"/>
            <a:ext cx="3047238" cy="2046325"/>
          </a:xfrm>
          <a:prstGeom prst="rect">
            <a:avLst/>
          </a:prstGeom>
        </p:spPr>
      </p:pic>
      <p:pic>
        <p:nvPicPr>
          <p:cNvPr id="12" name="Immagine 11" descr="Immagine che contiene aria aperta, albero, inverno, cielo&#10;&#10;Descrizione generata automaticamente">
            <a:extLst>
              <a:ext uri="{FF2B5EF4-FFF2-40B4-BE49-F238E27FC236}">
                <a16:creationId xmlns:a16="http://schemas.microsoft.com/office/drawing/2014/main" id="{3745DA97-DBFE-051C-58DA-79D7C7219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84"/>
          <a:stretch/>
        </p:blipFill>
        <p:spPr>
          <a:xfrm>
            <a:off x="8599691" y="4132124"/>
            <a:ext cx="3047239" cy="2046325"/>
          </a:xfrm>
          <a:prstGeom prst="rect">
            <a:avLst/>
          </a:prstGeom>
        </p:spPr>
      </p:pic>
      <p:pic>
        <p:nvPicPr>
          <p:cNvPr id="14" name="Immagine 13" descr="Immagine che contiene aria aperta, albero, veicolo, Veicolo terrestre&#10;&#10;Descrizione generata automaticamente">
            <a:extLst>
              <a:ext uri="{FF2B5EF4-FFF2-40B4-BE49-F238E27FC236}">
                <a16:creationId xmlns:a16="http://schemas.microsoft.com/office/drawing/2014/main" id="{46AD3937-C351-1812-44CC-2933D41AF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70" y="1130319"/>
            <a:ext cx="3509694" cy="1001789"/>
          </a:xfrm>
          <a:prstGeom prst="rect">
            <a:avLst/>
          </a:prstGeom>
        </p:spPr>
      </p:pic>
      <p:pic>
        <p:nvPicPr>
          <p:cNvPr id="16" name="Immagine 15" descr="Immagine che contiene edificio, pianta, Urbanistica, aria aperta&#10;&#10;Descrizione generata automaticamente">
            <a:extLst>
              <a:ext uri="{FF2B5EF4-FFF2-40B4-BE49-F238E27FC236}">
                <a16:creationId xmlns:a16="http://schemas.microsoft.com/office/drawing/2014/main" id="{93242A5B-E370-7B6F-8C46-7241FF962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70" y="2356325"/>
            <a:ext cx="3509694" cy="1968719"/>
          </a:xfrm>
          <a:prstGeom prst="rect">
            <a:avLst/>
          </a:prstGeom>
        </p:spPr>
      </p:pic>
      <p:pic>
        <p:nvPicPr>
          <p:cNvPr id="18" name="Immagine 17" descr="Immagine che contiene aria aperta, edificio, terreno, albero&#10;&#10;Descrizione generata automaticamente">
            <a:extLst>
              <a:ext uri="{FF2B5EF4-FFF2-40B4-BE49-F238E27FC236}">
                <a16:creationId xmlns:a16="http://schemas.microsoft.com/office/drawing/2014/main" id="{C2BC5BA5-5B1A-4F78-A6BC-BDFCAAD22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070" y="4549262"/>
            <a:ext cx="3509694" cy="16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A1EC9-86CC-A106-C69C-7F7F7F85F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36E3D9-79FD-2742-E327-5AAAEA162111}"/>
              </a:ext>
            </a:extLst>
          </p:cNvPr>
          <p:cNvSpPr txBox="1"/>
          <p:nvPr/>
        </p:nvSpPr>
        <p:spPr>
          <a:xfrm>
            <a:off x="709302" y="598206"/>
            <a:ext cx="1118713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città che desideriamo</a:t>
            </a:r>
          </a:p>
          <a:p>
            <a:pPr algn="just"/>
            <a:r>
              <a:rPr lang="it-IT" sz="1600" b="0" i="0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L’</a:t>
            </a:r>
            <a:r>
              <a:rPr lang="it-IT" sz="1600" b="0" i="0" u="none" strike="noStrike" dirty="0">
                <a:solidFill>
                  <a:srgbClr val="1ABC9C"/>
                </a:solidFill>
                <a:effectLst/>
                <a:latin typeface="Lato" panose="020F0502020204030203" pitchFamily="34" charset="0"/>
                <a:hlinkClick r:id="rId2"/>
              </a:rPr>
              <a:t>Unione Europea</a:t>
            </a:r>
            <a:r>
              <a:rPr lang="it-IT" sz="1600" b="0" i="0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 definisce la smart city come </a:t>
            </a:r>
            <a:r>
              <a:rPr lang="it-IT" sz="1600" b="0" i="1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“un luogo in cui le reti e i servizi tradizionali sono resi più efficienti con l’uso di soluzioni digitali a beneficio dei suoi abitanti e delle imprese. Una città intelligente va oltre l’uso delle tecnologie digitali per un migliore utilizzo delle risorse e minori emissioni. Significa reti di trasporto urbano più intelligenti, impianti di approvvigionamento idrico e di smaltimento dei rifiuti migliorati e modi più efficienti per illuminare e riscaldare gli edifici. Significa anche un’amministrazione cittadina più interattiva e reattiva, spazi pubblici più sicuri e un migliore soddisfacimento delle esigenze di una popolazione che invecchia”.</a:t>
            </a:r>
            <a:endParaRPr lang="it-IT" sz="1600" b="0" i="0" dirty="0">
              <a:solidFill>
                <a:srgbClr val="555555"/>
              </a:solidFill>
              <a:effectLst/>
              <a:latin typeface="Lato" panose="020F0502020204030203" pitchFamily="34" charset="0"/>
            </a:endParaRPr>
          </a:p>
          <a:p>
            <a:pPr algn="just"/>
            <a:r>
              <a:rPr lang="it-IT" sz="1600" b="0" i="0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Una smart city può essere definita tale, dunque, se vi è lo </a:t>
            </a:r>
            <a:r>
              <a:rPr lang="it-IT" sz="1600" b="1" i="0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sviluppo organico dei fattori economici, infrastrutturali, ambientali, sociali e tecnologici</a:t>
            </a:r>
            <a:endParaRPr lang="it-IT" sz="1600" b="0" i="0" dirty="0">
              <a:solidFill>
                <a:srgbClr val="555555"/>
              </a:solidFill>
              <a:effectLst/>
              <a:latin typeface="Lato" panose="020F0502020204030203" pitchFamily="34" charset="0"/>
            </a:endParaRPr>
          </a:p>
        </p:txBody>
      </p:sp>
      <p:pic>
        <p:nvPicPr>
          <p:cNvPr id="5" name="Immagine 4" descr="Immagine che contiene divano, arredo&#10;&#10;Descrizione generata automaticamente">
            <a:extLst>
              <a:ext uri="{FF2B5EF4-FFF2-40B4-BE49-F238E27FC236}">
                <a16:creationId xmlns:a16="http://schemas.microsoft.com/office/drawing/2014/main" id="{E164910D-55B7-C229-5F4E-313A7AB8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89" y="3093138"/>
            <a:ext cx="6061038" cy="316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6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CE8E0-7928-1ACB-8684-78F642490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70BF83-E18D-67AD-3403-594DFB3341C4}"/>
              </a:ext>
            </a:extLst>
          </p:cNvPr>
          <p:cNvSpPr txBox="1"/>
          <p:nvPr/>
        </p:nvSpPr>
        <p:spPr>
          <a:xfrm>
            <a:off x="709301" y="598206"/>
            <a:ext cx="402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Cenni storici – le mappe</a:t>
            </a:r>
          </a:p>
        </p:txBody>
      </p:sp>
      <p:pic>
        <p:nvPicPr>
          <p:cNvPr id="5" name="Immagine 4" descr="Immagine che contiene dipinto, disegno, mappa, arte&#10;&#10;Descrizione generata automaticamente">
            <a:extLst>
              <a:ext uri="{FF2B5EF4-FFF2-40B4-BE49-F238E27FC236}">
                <a16:creationId xmlns:a16="http://schemas.microsoft.com/office/drawing/2014/main" id="{E5EC5C98-5537-C678-EC2B-28C6414C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01" y="1121426"/>
            <a:ext cx="3512820" cy="48539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D0C7ED-25E7-F913-CB56-EEADB559E83F}"/>
              </a:ext>
            </a:extLst>
          </p:cNvPr>
          <p:cNvSpPr txBox="1"/>
          <p:nvPr/>
        </p:nvSpPr>
        <p:spPr>
          <a:xfrm>
            <a:off x="1330036" y="5975366"/>
            <a:ext cx="1989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Mappa Teresiana 1722 </a:t>
            </a:r>
          </a:p>
        </p:txBody>
      </p:sp>
      <p:pic>
        <p:nvPicPr>
          <p:cNvPr id="8" name="Immagine 7" descr="Immagine che contiene testo, disegno, mappa&#10;&#10;Descrizione generata automaticamente">
            <a:extLst>
              <a:ext uri="{FF2B5EF4-FFF2-40B4-BE49-F238E27FC236}">
                <a16:creationId xmlns:a16="http://schemas.microsoft.com/office/drawing/2014/main" id="{49159DE5-27CD-FAC1-9BF2-BA4D559E7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36" y="1120305"/>
            <a:ext cx="6500501" cy="48550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9EBA9D-B61B-086A-0E8E-620D2BC52D14}"/>
              </a:ext>
            </a:extLst>
          </p:cNvPr>
          <p:cNvSpPr txBox="1"/>
          <p:nvPr/>
        </p:nvSpPr>
        <p:spPr>
          <a:xfrm>
            <a:off x="6725541" y="5975366"/>
            <a:ext cx="4478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Dettaglio della «</a:t>
            </a:r>
            <a:r>
              <a:rPr lang="it-IT" sz="1400" dirty="0" err="1"/>
              <a:t>fiumetta</a:t>
            </a:r>
            <a:r>
              <a:rPr lang="it-IT" sz="1400" dirty="0"/>
              <a:t>» nella mappa Intra</a:t>
            </a:r>
          </a:p>
        </p:txBody>
      </p:sp>
    </p:spTree>
    <p:extLst>
      <p:ext uri="{BB962C8B-B14F-4D97-AF65-F5344CB8AC3E}">
        <p14:creationId xmlns:p14="http://schemas.microsoft.com/office/powerpoint/2010/main" val="1371821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2646D-1672-43F9-5369-0332D52DE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1B844F-52F3-3993-7B1E-EE2A726BBBC6}"/>
              </a:ext>
            </a:extLst>
          </p:cNvPr>
          <p:cNvSpPr txBox="1"/>
          <p:nvPr/>
        </p:nvSpPr>
        <p:spPr>
          <a:xfrm>
            <a:off x="709301" y="598206"/>
            <a:ext cx="402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Cenni storici – le foto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66DEFA-279C-F460-F253-5EED09E0B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9301" y="1120305"/>
            <a:ext cx="3512820" cy="22707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B69FB0-D01D-F307-88C6-9853323E4B20}"/>
              </a:ext>
            </a:extLst>
          </p:cNvPr>
          <p:cNvSpPr txBox="1"/>
          <p:nvPr/>
        </p:nvSpPr>
        <p:spPr>
          <a:xfrm>
            <a:off x="1439704" y="3367240"/>
            <a:ext cx="200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Disegno della «</a:t>
            </a:r>
            <a:r>
              <a:rPr lang="it-IT" sz="1400" dirty="0" err="1"/>
              <a:t>fiumetta</a:t>
            </a:r>
            <a:r>
              <a:rPr lang="it-IT" sz="1400" dirty="0"/>
              <a:t>»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7DFA1D-7B41-DF10-B2FC-D69CC7A8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26833" y="1120305"/>
            <a:ext cx="3878303" cy="48550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957A070-39B0-EEA8-161C-0B2D8598D3BB}"/>
              </a:ext>
            </a:extLst>
          </p:cNvPr>
          <p:cNvSpPr txBox="1"/>
          <p:nvPr/>
        </p:nvSpPr>
        <p:spPr>
          <a:xfrm>
            <a:off x="7289788" y="5986633"/>
            <a:ext cx="2692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Esondazione della fine del 1800</a:t>
            </a:r>
          </a:p>
        </p:txBody>
      </p:sp>
      <p:pic>
        <p:nvPicPr>
          <p:cNvPr id="4" name="Immagine 3" descr="Immagine che contiene aria aperta, bianco e nero, casa, cielo&#10;&#10;Descrizione generata automaticamente">
            <a:extLst>
              <a:ext uri="{FF2B5EF4-FFF2-40B4-BE49-F238E27FC236}">
                <a16:creationId xmlns:a16="http://schemas.microsoft.com/office/drawing/2014/main" id="{C9A53CA0-8F38-3ED3-05FA-D4DCE4DF3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47" y="3870927"/>
            <a:ext cx="3512820" cy="21044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2E3A74-0003-8A03-9290-C1F0F4F6BF89}"/>
              </a:ext>
            </a:extLst>
          </p:cNvPr>
          <p:cNvSpPr txBox="1"/>
          <p:nvPr/>
        </p:nvSpPr>
        <p:spPr>
          <a:xfrm>
            <a:off x="1229678" y="5986634"/>
            <a:ext cx="2429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L’argine provvisorio fine 1800</a:t>
            </a:r>
          </a:p>
        </p:txBody>
      </p:sp>
      <p:pic>
        <p:nvPicPr>
          <p:cNvPr id="10" name="Immagine 9" descr="Immagine che contiene aria aperta, edificio, albero, casa&#10;&#10;Descrizione generata automaticamente">
            <a:extLst>
              <a:ext uri="{FF2B5EF4-FFF2-40B4-BE49-F238E27FC236}">
                <a16:creationId xmlns:a16="http://schemas.microsoft.com/office/drawing/2014/main" id="{6B968BD0-79CF-04CE-2679-CA8DCE599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216" y="3867701"/>
            <a:ext cx="1909629" cy="2107665"/>
          </a:xfrm>
          <a:prstGeom prst="rect">
            <a:avLst/>
          </a:prstGeom>
        </p:spPr>
      </p:pic>
      <p:pic>
        <p:nvPicPr>
          <p:cNvPr id="9" name="Immagine 8" descr="Immagine che contiene cielo, aria aperta, persona, persone&#10;&#10;Descrizione generata automaticamente">
            <a:extLst>
              <a:ext uri="{FF2B5EF4-FFF2-40B4-BE49-F238E27FC236}">
                <a16:creationId xmlns:a16="http://schemas.microsoft.com/office/drawing/2014/main" id="{DF3A6F44-C8F6-2A42-38FF-6F97C4EF1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8235" y="1120305"/>
            <a:ext cx="3110610" cy="204574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AFA974-3C4B-E157-4825-C5F8E0A6E143}"/>
              </a:ext>
            </a:extLst>
          </p:cNvPr>
          <p:cNvSpPr txBox="1"/>
          <p:nvPr/>
        </p:nvSpPr>
        <p:spPr>
          <a:xfrm>
            <a:off x="4902211" y="3166049"/>
            <a:ext cx="2387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La «piazza d’armi» 1852 Litta</a:t>
            </a:r>
          </a:p>
        </p:txBody>
      </p:sp>
    </p:spTree>
    <p:extLst>
      <p:ext uri="{BB962C8B-B14F-4D97-AF65-F5344CB8AC3E}">
        <p14:creationId xmlns:p14="http://schemas.microsoft.com/office/powerpoint/2010/main" val="41102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07995-A620-12D1-FA1A-18DBFDE4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848E4A-FBB5-F240-DA92-7420E13E2998}"/>
              </a:ext>
            </a:extLst>
          </p:cNvPr>
          <p:cNvSpPr txBox="1"/>
          <p:nvPr/>
        </p:nvSpPr>
        <p:spPr>
          <a:xfrm>
            <a:off x="709301" y="598206"/>
            <a:ext cx="5588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Cenni storici – le pianificazioni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826875-FC61-D270-332B-8F5DBB0532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22173" y="1121426"/>
            <a:ext cx="2487076" cy="485394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939711-5EBF-0429-69E5-C0AEE2F66810}"/>
              </a:ext>
            </a:extLst>
          </p:cNvPr>
          <p:cNvSpPr txBox="1"/>
          <p:nvPr/>
        </p:nvSpPr>
        <p:spPr>
          <a:xfrm>
            <a:off x="1722461" y="5975366"/>
            <a:ext cx="117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Mappa 1920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65E5D0-CB66-05E7-F382-F90C92FAD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8"/>
          <a:stretch/>
        </p:blipFill>
        <p:spPr>
          <a:xfrm>
            <a:off x="7758678" y="1167075"/>
            <a:ext cx="3445119" cy="480829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770998-75C7-15F2-62DE-6F801B9DA793}"/>
              </a:ext>
            </a:extLst>
          </p:cNvPr>
          <p:cNvSpPr txBox="1"/>
          <p:nvPr/>
        </p:nvSpPr>
        <p:spPr>
          <a:xfrm>
            <a:off x="8434699" y="5975366"/>
            <a:ext cx="2769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Pianificazione dal dopoguerra </a:t>
            </a:r>
          </a:p>
        </p:txBody>
      </p:sp>
      <p:pic>
        <p:nvPicPr>
          <p:cNvPr id="4" name="Immagine 3" descr="Immagine che contiene testo, disegno, mappa&#10;&#10;Descrizione generata automaticamente">
            <a:extLst>
              <a:ext uri="{FF2B5EF4-FFF2-40B4-BE49-F238E27FC236}">
                <a16:creationId xmlns:a16="http://schemas.microsoft.com/office/drawing/2014/main" id="{72231AA1-7391-D7D5-F93F-279423A5E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157" y="1167075"/>
            <a:ext cx="3601387" cy="48160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DDE8F8-9747-1D70-DEBF-41EAEBA1F2C7}"/>
              </a:ext>
            </a:extLst>
          </p:cNvPr>
          <p:cNvSpPr txBox="1"/>
          <p:nvPr/>
        </p:nvSpPr>
        <p:spPr>
          <a:xfrm>
            <a:off x="4757187" y="5975366"/>
            <a:ext cx="2070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Progetto Calza Bini 1939</a:t>
            </a:r>
          </a:p>
        </p:txBody>
      </p:sp>
    </p:spTree>
    <p:extLst>
      <p:ext uri="{BB962C8B-B14F-4D97-AF65-F5344CB8AC3E}">
        <p14:creationId xmlns:p14="http://schemas.microsoft.com/office/powerpoint/2010/main" val="241440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80FA-67B7-24EE-5DA1-88969DD92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0138D2-AD93-2E8C-53BE-71EF4D3FC8FC}"/>
              </a:ext>
            </a:extLst>
          </p:cNvPr>
          <p:cNvSpPr txBox="1"/>
          <p:nvPr/>
        </p:nvSpPr>
        <p:spPr>
          <a:xfrm>
            <a:off x="709301" y="598206"/>
            <a:ext cx="4025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Cenni storici – le foto 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397DF3-9CA9-3CEA-2D73-CAB8477D2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4822"/>
          <a:stretch/>
        </p:blipFill>
        <p:spPr>
          <a:xfrm>
            <a:off x="705246" y="1150279"/>
            <a:ext cx="4209992" cy="22549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0851DD-8789-857F-4721-7B02FC8C4245}"/>
              </a:ext>
            </a:extLst>
          </p:cNvPr>
          <p:cNvSpPr txBox="1"/>
          <p:nvPr/>
        </p:nvSpPr>
        <p:spPr>
          <a:xfrm>
            <a:off x="1798793" y="3429000"/>
            <a:ext cx="1846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Il nuovo argine - 1940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2C6FF7-FC17-70CE-7D97-DB5F89D6EE94}"/>
              </a:ext>
            </a:extLst>
          </p:cNvPr>
          <p:cNvSpPr txBox="1"/>
          <p:nvPr/>
        </p:nvSpPr>
        <p:spPr>
          <a:xfrm>
            <a:off x="6614445" y="5986634"/>
            <a:ext cx="2692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 bagni pubblici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3017E2-1972-DDBC-829E-D592ED515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5246" y="3720433"/>
            <a:ext cx="4209991" cy="225493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4022CD-69C8-4B75-B015-45C7BCABA3A4}"/>
              </a:ext>
            </a:extLst>
          </p:cNvPr>
          <p:cNvSpPr txBox="1"/>
          <p:nvPr/>
        </p:nvSpPr>
        <p:spPr>
          <a:xfrm>
            <a:off x="1229678" y="5986634"/>
            <a:ext cx="2658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Le case operaie De Bonis - 1906</a:t>
            </a:r>
          </a:p>
        </p:txBody>
      </p:sp>
      <p:pic>
        <p:nvPicPr>
          <p:cNvPr id="9" name="Immagine 8" descr="Immagine che contiene aria aperta, cielo, albero, casa&#10;&#10;Descrizione generata automaticamente">
            <a:extLst>
              <a:ext uri="{FF2B5EF4-FFF2-40B4-BE49-F238E27FC236}">
                <a16:creationId xmlns:a16="http://schemas.microsoft.com/office/drawing/2014/main" id="{F7E8ED5B-DDCB-FF7F-6D6F-825AB3BB2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326" b="2659"/>
          <a:stretch/>
        </p:blipFill>
        <p:spPr>
          <a:xfrm>
            <a:off x="7457632" y="1150278"/>
            <a:ext cx="4051283" cy="2401603"/>
          </a:xfrm>
          <a:prstGeom prst="rect">
            <a:avLst/>
          </a:prstGeom>
        </p:spPr>
      </p:pic>
      <p:pic>
        <p:nvPicPr>
          <p:cNvPr id="13" name="Immagine 12" descr="Immagine che contiene aria aperta, edificio, ruota, veicolo&#10;&#10;Descrizione generata automaticamente">
            <a:extLst>
              <a:ext uri="{FF2B5EF4-FFF2-40B4-BE49-F238E27FC236}">
                <a16:creationId xmlns:a16="http://schemas.microsoft.com/office/drawing/2014/main" id="{1DA8AB87-0A6F-97E2-8B5B-4D3B7F1FE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820" y="2920432"/>
            <a:ext cx="4726305" cy="306471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06375F5-2CB8-C4D2-E9CF-952E43D385D7}"/>
              </a:ext>
            </a:extLst>
          </p:cNvPr>
          <p:cNvSpPr txBox="1"/>
          <p:nvPr/>
        </p:nvSpPr>
        <p:spPr>
          <a:xfrm>
            <a:off x="10724492" y="3601077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Il macello</a:t>
            </a:r>
          </a:p>
        </p:txBody>
      </p:sp>
    </p:spTree>
    <p:extLst>
      <p:ext uri="{BB962C8B-B14F-4D97-AF65-F5344CB8AC3E}">
        <p14:creationId xmlns:p14="http://schemas.microsoft.com/office/powerpoint/2010/main" val="328045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693B5-7BE8-E10B-9CAD-CD9012DB1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29D0AF-80D5-A8CC-F171-9E7F8EE6BC3C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Conformazione urbana e contaminazioni</a:t>
            </a:r>
          </a:p>
        </p:txBody>
      </p:sp>
      <p:pic>
        <p:nvPicPr>
          <p:cNvPr id="8" name="Immagine 7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6AFCDEB5-9200-4D4E-E557-2DEA03BE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8"/>
          <a:stretch/>
        </p:blipFill>
        <p:spPr>
          <a:xfrm>
            <a:off x="775855" y="1121425"/>
            <a:ext cx="10706844" cy="51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9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083AA-8B34-6F9E-914A-09C4AE2BE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39A541-A907-51B7-3C92-75FBE54B1909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spazi pubblici - «le piazze»</a:t>
            </a:r>
          </a:p>
        </p:txBody>
      </p:sp>
      <p:pic>
        <p:nvPicPr>
          <p:cNvPr id="8" name="Immagine 7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DEF869D0-0C0D-18A5-217B-3E02DAD74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8"/>
          <a:stretch/>
        </p:blipFill>
        <p:spPr>
          <a:xfrm>
            <a:off x="775855" y="1121425"/>
            <a:ext cx="10706844" cy="5182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5F102BF9-914A-E658-8252-90CBA6C507D9}"/>
                  </a:ext>
                </a:extLst>
              </p14:cNvPr>
              <p14:cNvContentPartPr/>
              <p14:nvPr/>
            </p14:nvContentPartPr>
            <p14:xfrm>
              <a:off x="6532164" y="2627207"/>
              <a:ext cx="1629360" cy="127044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5F102BF9-914A-E658-8252-90CBA6C507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4164" y="2609207"/>
                <a:ext cx="1665000" cy="130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125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26452-7D30-8CA0-62AD-F84A701DD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749ED9-E3A0-7B87-5FAE-08F6DD6FBFEE}"/>
              </a:ext>
            </a:extLst>
          </p:cNvPr>
          <p:cNvSpPr txBox="1"/>
          <p:nvPr/>
        </p:nvSpPr>
        <p:spPr>
          <a:xfrm>
            <a:off x="709301" y="598206"/>
            <a:ext cx="656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Le sponde fluviali – «il S. Bernardino»</a:t>
            </a:r>
          </a:p>
        </p:txBody>
      </p:sp>
      <p:pic>
        <p:nvPicPr>
          <p:cNvPr id="8" name="Immagine 7" descr="Immagine che contiene mappa, Aerofotogrammetria, Vista aerea, aereo&#10;&#10;Descrizione generata automaticamente">
            <a:extLst>
              <a:ext uri="{FF2B5EF4-FFF2-40B4-BE49-F238E27FC236}">
                <a16:creationId xmlns:a16="http://schemas.microsoft.com/office/drawing/2014/main" id="{F04DFF5D-B752-2F10-78E5-1F6BC2AD2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28"/>
          <a:stretch/>
        </p:blipFill>
        <p:spPr>
          <a:xfrm>
            <a:off x="775855" y="1121425"/>
            <a:ext cx="10706844" cy="51826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F48FF2F-FDED-CF42-5C90-A094B3EFC779}"/>
                  </a:ext>
                </a:extLst>
              </p14:cNvPr>
              <p14:cNvContentPartPr/>
              <p14:nvPr/>
            </p14:nvContentPartPr>
            <p14:xfrm>
              <a:off x="2084787" y="1179067"/>
              <a:ext cx="6849720" cy="44582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F48FF2F-FDED-CF42-5C90-A094B3EFC77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7147" y="1161427"/>
                <a:ext cx="6885360" cy="449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8274FBB-1CA1-2879-C28C-6F7678DA65A7}"/>
                  </a:ext>
                </a:extLst>
              </p14:cNvPr>
              <p14:cNvContentPartPr/>
              <p14:nvPr/>
            </p14:nvContentPartPr>
            <p14:xfrm>
              <a:off x="1563507" y="1230187"/>
              <a:ext cx="7124760" cy="493380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8274FBB-1CA1-2879-C28C-6F7678DA65A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5867" y="1212187"/>
                <a:ext cx="7160400" cy="49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49729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27_TF22712842.potx" id="{F5B7AB07-F859-4656-A1C1-DAFCFA0ACA4B}" vid="{A6E2497D-935A-4CFD-B9FD-6DCB15FA68B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{4995883E-7405-40A2-9EDF-E32992E1B344}tf22712842_win32</Template>
  <TotalTime>324</TotalTime>
  <Words>299</Words>
  <Application>Microsoft Office PowerPoint</Application>
  <PresentationFormat>Widescreen</PresentationFormat>
  <Paragraphs>40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Bookman Old Style</vt:lpstr>
      <vt:lpstr>Calibri</vt:lpstr>
      <vt:lpstr>Franklin Gothic Book</vt:lpstr>
      <vt:lpstr>Lato</vt:lpstr>
      <vt:lpstr>Personalizzata</vt:lpstr>
      <vt:lpstr>La Sassonia opportunità di ricucitura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Sassonia opportunità di ricucitura</dc:title>
  <dc:creator>Mauri</dc:creator>
  <cp:lastModifiedBy>Claudio Zanotti</cp:lastModifiedBy>
  <cp:revision>11</cp:revision>
  <dcterms:created xsi:type="dcterms:W3CDTF">2024-02-28T10:39:54Z</dcterms:created>
  <dcterms:modified xsi:type="dcterms:W3CDTF">2024-03-12T11:13:21Z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