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246E4-9CD2-4EEB-BC44-983B0D9B086C}" v="1" dt="2024-03-11T15:00:4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>
        <p:scale>
          <a:sx n="87" d="100"/>
          <a:sy n="87" d="100"/>
        </p:scale>
        <p:origin x="57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Zanotti" userId="e305f8f5b2efd110" providerId="LiveId" clId="{F73A4FE8-4A8F-453E-B256-919F62052449}"/>
    <pc:docChg chg="custSel addSld modSld">
      <pc:chgData name="Claudio Zanotti" userId="e305f8f5b2efd110" providerId="LiveId" clId="{F73A4FE8-4A8F-453E-B256-919F62052449}" dt="2024-03-09T21:16:05.237" v="1456" actId="1076"/>
      <pc:docMkLst>
        <pc:docMk/>
      </pc:docMkLst>
      <pc:sldChg chg="modSp mod">
        <pc:chgData name="Claudio Zanotti" userId="e305f8f5b2efd110" providerId="LiveId" clId="{F73A4FE8-4A8F-453E-B256-919F62052449}" dt="2024-03-06T14:44:03.684" v="1345" actId="1076"/>
        <pc:sldMkLst>
          <pc:docMk/>
          <pc:sldMk cId="795373910" sldId="260"/>
        </pc:sldMkLst>
        <pc:spChg chg="mod">
          <ac:chgData name="Claudio Zanotti" userId="e305f8f5b2efd110" providerId="LiveId" clId="{F73A4FE8-4A8F-453E-B256-919F62052449}" dt="2024-03-06T14:39:26.944" v="1062" actId="1076"/>
          <ac:spMkLst>
            <pc:docMk/>
            <pc:sldMk cId="795373910" sldId="260"/>
            <ac:spMk id="2" creationId="{C0A1ACA4-3AE3-1515-DE4D-6361DBDECE6E}"/>
          </ac:spMkLst>
        </pc:spChg>
        <pc:spChg chg="mod">
          <ac:chgData name="Claudio Zanotti" userId="e305f8f5b2efd110" providerId="LiveId" clId="{F73A4FE8-4A8F-453E-B256-919F62052449}" dt="2024-03-06T14:44:03.684" v="1345" actId="1076"/>
          <ac:spMkLst>
            <pc:docMk/>
            <pc:sldMk cId="795373910" sldId="260"/>
            <ac:spMk id="3" creationId="{96CE222A-24DA-9AF7-433E-F1159ECEDA40}"/>
          </ac:spMkLst>
        </pc:spChg>
      </pc:sldChg>
      <pc:sldChg chg="modSp mod">
        <pc:chgData name="Claudio Zanotti" userId="e305f8f5b2efd110" providerId="LiveId" clId="{F73A4FE8-4A8F-453E-B256-919F62052449}" dt="2024-03-09T21:09:55.384" v="1401" actId="20577"/>
        <pc:sldMkLst>
          <pc:docMk/>
          <pc:sldMk cId="3213366199" sldId="262"/>
        </pc:sldMkLst>
        <pc:spChg chg="mod">
          <ac:chgData name="Claudio Zanotti" userId="e305f8f5b2efd110" providerId="LiveId" clId="{F73A4FE8-4A8F-453E-B256-919F62052449}" dt="2024-03-09T21:09:55.384" v="1401" actId="20577"/>
          <ac:spMkLst>
            <pc:docMk/>
            <pc:sldMk cId="3213366199" sldId="262"/>
            <ac:spMk id="3" creationId="{AA8DC186-0E2A-FE1E-9E22-0E5A047782A8}"/>
          </ac:spMkLst>
        </pc:spChg>
      </pc:sldChg>
      <pc:sldChg chg="modSp mod">
        <pc:chgData name="Claudio Zanotti" userId="e305f8f5b2efd110" providerId="LiveId" clId="{F73A4FE8-4A8F-453E-B256-919F62052449}" dt="2024-03-09T21:11:51.142" v="1455" actId="20577"/>
        <pc:sldMkLst>
          <pc:docMk/>
          <pc:sldMk cId="1564608558" sldId="263"/>
        </pc:sldMkLst>
        <pc:spChg chg="mod">
          <ac:chgData name="Claudio Zanotti" userId="e305f8f5b2efd110" providerId="LiveId" clId="{F73A4FE8-4A8F-453E-B256-919F62052449}" dt="2024-03-09T21:11:51.142" v="1455" actId="20577"/>
          <ac:spMkLst>
            <pc:docMk/>
            <pc:sldMk cId="1564608558" sldId="263"/>
            <ac:spMk id="3" creationId="{141AC921-DCCC-2985-DB1D-E2675AE205D1}"/>
          </ac:spMkLst>
        </pc:spChg>
      </pc:sldChg>
      <pc:sldChg chg="delSp mod">
        <pc:chgData name="Claudio Zanotti" userId="e305f8f5b2efd110" providerId="LiveId" clId="{F73A4FE8-4A8F-453E-B256-919F62052449}" dt="2024-03-06T15:08:24.801" v="1399" actId="478"/>
        <pc:sldMkLst>
          <pc:docMk/>
          <pc:sldMk cId="1625195131" sldId="266"/>
        </pc:sldMkLst>
        <pc:spChg chg="del">
          <ac:chgData name="Claudio Zanotti" userId="e305f8f5b2efd110" providerId="LiveId" clId="{F73A4FE8-4A8F-453E-B256-919F62052449}" dt="2024-03-06T15:08:24.801" v="1399" actId="478"/>
          <ac:spMkLst>
            <pc:docMk/>
            <pc:sldMk cId="1625195131" sldId="266"/>
            <ac:spMk id="2" creationId="{9BE3700E-E3CD-389F-A98F-92438A5C5EE7}"/>
          </ac:spMkLst>
        </pc:spChg>
      </pc:sldChg>
      <pc:sldChg chg="modSp mod">
        <pc:chgData name="Claudio Zanotti" userId="e305f8f5b2efd110" providerId="LiveId" clId="{F73A4FE8-4A8F-453E-B256-919F62052449}" dt="2024-03-06T11:17:55.323" v="0" actId="255"/>
        <pc:sldMkLst>
          <pc:docMk/>
          <pc:sldMk cId="4019134147" sldId="267"/>
        </pc:sldMkLst>
        <pc:spChg chg="mod">
          <ac:chgData name="Claudio Zanotti" userId="e305f8f5b2efd110" providerId="LiveId" clId="{F73A4FE8-4A8F-453E-B256-919F62052449}" dt="2024-03-06T11:17:55.323" v="0" actId="255"/>
          <ac:spMkLst>
            <pc:docMk/>
            <pc:sldMk cId="4019134147" sldId="267"/>
            <ac:spMk id="2" creationId="{DEDF1BB3-E5A4-8AE5-4DD9-1C8BFB3265FA}"/>
          </ac:spMkLst>
        </pc:spChg>
      </pc:sldChg>
      <pc:sldChg chg="modSp new mod">
        <pc:chgData name="Claudio Zanotti" userId="e305f8f5b2efd110" providerId="LiveId" clId="{F73A4FE8-4A8F-453E-B256-919F62052449}" dt="2024-03-06T11:31:51.842" v="61" actId="122"/>
        <pc:sldMkLst>
          <pc:docMk/>
          <pc:sldMk cId="2976249888" sldId="268"/>
        </pc:sldMkLst>
        <pc:spChg chg="mod">
          <ac:chgData name="Claudio Zanotti" userId="e305f8f5b2efd110" providerId="LiveId" clId="{F73A4FE8-4A8F-453E-B256-919F62052449}" dt="2024-03-06T11:31:51.842" v="61" actId="122"/>
          <ac:spMkLst>
            <pc:docMk/>
            <pc:sldMk cId="2976249888" sldId="268"/>
            <ac:spMk id="2" creationId="{EA878909-523D-3D41-3482-130F920CAF31}"/>
          </ac:spMkLst>
        </pc:spChg>
        <pc:spChg chg="mod">
          <ac:chgData name="Claudio Zanotti" userId="e305f8f5b2efd110" providerId="LiveId" clId="{F73A4FE8-4A8F-453E-B256-919F62052449}" dt="2024-03-06T11:30:23.439" v="27" actId="207"/>
          <ac:spMkLst>
            <pc:docMk/>
            <pc:sldMk cId="2976249888" sldId="268"/>
            <ac:spMk id="3" creationId="{54138FA2-7E15-0FA6-80BC-068C85D4AB86}"/>
          </ac:spMkLst>
        </pc:spChg>
      </pc:sldChg>
      <pc:sldChg chg="modSp new mod">
        <pc:chgData name="Claudio Zanotti" userId="e305f8f5b2efd110" providerId="LiveId" clId="{F73A4FE8-4A8F-453E-B256-919F62052449}" dt="2024-03-06T13:53:58.970" v="217" actId="20577"/>
        <pc:sldMkLst>
          <pc:docMk/>
          <pc:sldMk cId="601166575" sldId="269"/>
        </pc:sldMkLst>
        <pc:spChg chg="mod">
          <ac:chgData name="Claudio Zanotti" userId="e305f8f5b2efd110" providerId="LiveId" clId="{F73A4FE8-4A8F-453E-B256-919F62052449}" dt="2024-03-06T13:53:58.970" v="217" actId="20577"/>
          <ac:spMkLst>
            <pc:docMk/>
            <pc:sldMk cId="601166575" sldId="269"/>
            <ac:spMk id="2" creationId="{26477289-083B-2261-5DC5-9724133B8D2E}"/>
          </ac:spMkLst>
        </pc:spChg>
        <pc:spChg chg="mod">
          <ac:chgData name="Claudio Zanotti" userId="e305f8f5b2efd110" providerId="LiveId" clId="{F73A4FE8-4A8F-453E-B256-919F62052449}" dt="2024-03-06T11:36:59.695" v="125" actId="20577"/>
          <ac:spMkLst>
            <pc:docMk/>
            <pc:sldMk cId="601166575" sldId="269"/>
            <ac:spMk id="3" creationId="{E1A61B12-65FA-52EF-A2CD-2D0A441877C9}"/>
          </ac:spMkLst>
        </pc:spChg>
      </pc:sldChg>
      <pc:sldChg chg="modSp new mod">
        <pc:chgData name="Claudio Zanotti" userId="e305f8f5b2efd110" providerId="LiveId" clId="{F73A4FE8-4A8F-453E-B256-919F62052449}" dt="2024-03-06T13:53:55.345" v="215" actId="20577"/>
        <pc:sldMkLst>
          <pc:docMk/>
          <pc:sldMk cId="2574828307" sldId="270"/>
        </pc:sldMkLst>
        <pc:spChg chg="mod">
          <ac:chgData name="Claudio Zanotti" userId="e305f8f5b2efd110" providerId="LiveId" clId="{F73A4FE8-4A8F-453E-B256-919F62052449}" dt="2024-03-06T13:53:55.345" v="215" actId="20577"/>
          <ac:spMkLst>
            <pc:docMk/>
            <pc:sldMk cId="2574828307" sldId="270"/>
            <ac:spMk id="2" creationId="{EE731BF4-B56E-8071-256C-45C8CAF3CB28}"/>
          </ac:spMkLst>
        </pc:spChg>
        <pc:spChg chg="mod">
          <ac:chgData name="Claudio Zanotti" userId="e305f8f5b2efd110" providerId="LiveId" clId="{F73A4FE8-4A8F-453E-B256-919F62052449}" dt="2024-03-06T11:39:30.783" v="175" actId="207"/>
          <ac:spMkLst>
            <pc:docMk/>
            <pc:sldMk cId="2574828307" sldId="270"/>
            <ac:spMk id="3" creationId="{5036EE4D-4C83-20C7-316E-B7C550A4604A}"/>
          </ac:spMkLst>
        </pc:spChg>
      </pc:sldChg>
      <pc:sldChg chg="addSp delSp modSp new mod">
        <pc:chgData name="Claudio Zanotti" userId="e305f8f5b2efd110" providerId="LiveId" clId="{F73A4FE8-4A8F-453E-B256-919F62052449}" dt="2024-03-09T21:16:05.237" v="1456" actId="1076"/>
        <pc:sldMkLst>
          <pc:docMk/>
          <pc:sldMk cId="2343857970" sldId="271"/>
        </pc:sldMkLst>
        <pc:spChg chg="mod">
          <ac:chgData name="Claudio Zanotti" userId="e305f8f5b2efd110" providerId="LiveId" clId="{F73A4FE8-4A8F-453E-B256-919F62052449}" dt="2024-03-06T11:41:49.822" v="205" actId="122"/>
          <ac:spMkLst>
            <pc:docMk/>
            <pc:sldMk cId="2343857970" sldId="271"/>
            <ac:spMk id="2" creationId="{39B59E78-87C8-5113-066E-26FD89CAC02A}"/>
          </ac:spMkLst>
        </pc:spChg>
        <pc:spChg chg="del">
          <ac:chgData name="Claudio Zanotti" userId="e305f8f5b2efd110" providerId="LiveId" clId="{F73A4FE8-4A8F-453E-B256-919F62052449}" dt="2024-03-06T11:40:27.313" v="179"/>
          <ac:spMkLst>
            <pc:docMk/>
            <pc:sldMk cId="2343857970" sldId="271"/>
            <ac:spMk id="3" creationId="{1A3C2227-2183-9C29-E619-E753B0093961}"/>
          </ac:spMkLst>
        </pc:spChg>
        <pc:picChg chg="add mod">
          <ac:chgData name="Claudio Zanotti" userId="e305f8f5b2efd110" providerId="LiveId" clId="{F73A4FE8-4A8F-453E-B256-919F62052449}" dt="2024-03-09T21:16:05.237" v="1456" actId="1076"/>
          <ac:picMkLst>
            <pc:docMk/>
            <pc:sldMk cId="2343857970" sldId="271"/>
            <ac:picMk id="1026" creationId="{63479A84-975C-DE75-86B8-0128120E377E}"/>
          </ac:picMkLst>
        </pc:picChg>
      </pc:sldChg>
      <pc:sldChg chg="modSp new mod">
        <pc:chgData name="Claudio Zanotti" userId="e305f8f5b2efd110" providerId="LiveId" clId="{F73A4FE8-4A8F-453E-B256-919F62052449}" dt="2024-03-06T14:49:46.043" v="1389" actId="207"/>
        <pc:sldMkLst>
          <pc:docMk/>
          <pc:sldMk cId="4226559293" sldId="272"/>
        </pc:sldMkLst>
        <pc:spChg chg="mod">
          <ac:chgData name="Claudio Zanotti" userId="e305f8f5b2efd110" providerId="LiveId" clId="{F73A4FE8-4A8F-453E-B256-919F62052449}" dt="2024-03-06T13:54:54.369" v="299" actId="122"/>
          <ac:spMkLst>
            <pc:docMk/>
            <pc:sldMk cId="4226559293" sldId="272"/>
            <ac:spMk id="2" creationId="{6D510475-66E1-90A3-CEC3-D50A30EFBAF8}"/>
          </ac:spMkLst>
        </pc:spChg>
        <pc:spChg chg="mod">
          <ac:chgData name="Claudio Zanotti" userId="e305f8f5b2efd110" providerId="LiveId" clId="{F73A4FE8-4A8F-453E-B256-919F62052449}" dt="2024-03-06T14:49:46.043" v="1389" actId="207"/>
          <ac:spMkLst>
            <pc:docMk/>
            <pc:sldMk cId="4226559293" sldId="272"/>
            <ac:spMk id="3" creationId="{A97EC854-9923-3CA7-50A3-1588CD9688C9}"/>
          </ac:spMkLst>
        </pc:spChg>
      </pc:sldChg>
      <pc:sldChg chg="modSp new mod">
        <pc:chgData name="Claudio Zanotti" userId="e305f8f5b2efd110" providerId="LiveId" clId="{F73A4FE8-4A8F-453E-B256-919F62052449}" dt="2024-03-06T14:51:06.173" v="1398" actId="14100"/>
        <pc:sldMkLst>
          <pc:docMk/>
          <pc:sldMk cId="3567797342" sldId="273"/>
        </pc:sldMkLst>
        <pc:spChg chg="mod">
          <ac:chgData name="Claudio Zanotti" userId="e305f8f5b2efd110" providerId="LiveId" clId="{F73A4FE8-4A8F-453E-B256-919F62052449}" dt="2024-03-06T14:50:34.283" v="1395" actId="14100"/>
          <ac:spMkLst>
            <pc:docMk/>
            <pc:sldMk cId="3567797342" sldId="273"/>
            <ac:spMk id="2" creationId="{56551AA2-0CCE-A769-7F32-BAD7D69219A5}"/>
          </ac:spMkLst>
        </pc:spChg>
        <pc:spChg chg="mod">
          <ac:chgData name="Claudio Zanotti" userId="e305f8f5b2efd110" providerId="LiveId" clId="{F73A4FE8-4A8F-453E-B256-919F62052449}" dt="2024-03-06T14:51:06.173" v="1398" actId="14100"/>
          <ac:spMkLst>
            <pc:docMk/>
            <pc:sldMk cId="3567797342" sldId="273"/>
            <ac:spMk id="3" creationId="{67B14866-AAA4-3ED2-5ABC-90D547E1F99A}"/>
          </ac:spMkLst>
        </pc:spChg>
      </pc:sldChg>
      <pc:sldChg chg="addSp new">
        <pc:chgData name="Claudio Zanotti" userId="e305f8f5b2efd110" providerId="LiveId" clId="{F73A4FE8-4A8F-453E-B256-919F62052449}" dt="2024-03-06T14:06:01.739" v="503"/>
        <pc:sldMkLst>
          <pc:docMk/>
          <pc:sldMk cId="679988855" sldId="274"/>
        </pc:sldMkLst>
        <pc:picChg chg="add">
          <ac:chgData name="Claudio Zanotti" userId="e305f8f5b2efd110" providerId="LiveId" clId="{F73A4FE8-4A8F-453E-B256-919F62052449}" dt="2024-03-06T14:06:01.739" v="503"/>
          <ac:picMkLst>
            <pc:docMk/>
            <pc:sldMk cId="679988855" sldId="274"/>
            <ac:picMk id="2050" creationId="{65D52AC7-DE46-CC46-4900-6737C8DE7EAC}"/>
          </ac:picMkLst>
        </pc:picChg>
      </pc:sldChg>
      <pc:sldChg chg="modSp new mod">
        <pc:chgData name="Claudio Zanotti" userId="e305f8f5b2efd110" providerId="LiveId" clId="{F73A4FE8-4A8F-453E-B256-919F62052449}" dt="2024-03-06T14:16:12.607" v="887" actId="20577"/>
        <pc:sldMkLst>
          <pc:docMk/>
          <pc:sldMk cId="1052247945" sldId="275"/>
        </pc:sldMkLst>
        <pc:spChg chg="mod">
          <ac:chgData name="Claudio Zanotti" userId="e305f8f5b2efd110" providerId="LiveId" clId="{F73A4FE8-4A8F-453E-B256-919F62052449}" dt="2024-03-06T14:08:32.778" v="550" actId="14100"/>
          <ac:spMkLst>
            <pc:docMk/>
            <pc:sldMk cId="1052247945" sldId="275"/>
            <ac:spMk id="2" creationId="{1423B83F-5603-B2FA-4964-3A14456457E2}"/>
          </ac:spMkLst>
        </pc:spChg>
        <pc:spChg chg="mod">
          <ac:chgData name="Claudio Zanotti" userId="e305f8f5b2efd110" providerId="LiveId" clId="{F73A4FE8-4A8F-453E-B256-919F62052449}" dt="2024-03-06T14:16:12.607" v="887" actId="20577"/>
          <ac:spMkLst>
            <pc:docMk/>
            <pc:sldMk cId="1052247945" sldId="275"/>
            <ac:spMk id="3" creationId="{D54346DD-4FE2-61EA-2C54-FBC319C73BBB}"/>
          </ac:spMkLst>
        </pc:spChg>
      </pc:sldChg>
      <pc:sldChg chg="modSp new mod">
        <pc:chgData name="Claudio Zanotti" userId="e305f8f5b2efd110" providerId="LiveId" clId="{F73A4FE8-4A8F-453E-B256-919F62052449}" dt="2024-03-06T14:25:46.856" v="992" actId="207"/>
        <pc:sldMkLst>
          <pc:docMk/>
          <pc:sldMk cId="2619087829" sldId="276"/>
        </pc:sldMkLst>
        <pc:spChg chg="mod">
          <ac:chgData name="Claudio Zanotti" userId="e305f8f5b2efd110" providerId="LiveId" clId="{F73A4FE8-4A8F-453E-B256-919F62052449}" dt="2024-03-06T14:20:02.677" v="892" actId="122"/>
          <ac:spMkLst>
            <pc:docMk/>
            <pc:sldMk cId="2619087829" sldId="276"/>
            <ac:spMk id="2" creationId="{3F8CD30E-BE4A-12A6-0E62-2198D73E9C70}"/>
          </ac:spMkLst>
        </pc:spChg>
        <pc:spChg chg="mod">
          <ac:chgData name="Claudio Zanotti" userId="e305f8f5b2efd110" providerId="LiveId" clId="{F73A4FE8-4A8F-453E-B256-919F62052449}" dt="2024-03-06T14:25:46.856" v="992" actId="207"/>
          <ac:spMkLst>
            <pc:docMk/>
            <pc:sldMk cId="2619087829" sldId="276"/>
            <ac:spMk id="3" creationId="{310295C0-E417-DEC1-F61A-DC159CFD1CD3}"/>
          </ac:spMkLst>
        </pc:spChg>
      </pc:sldChg>
      <pc:sldChg chg="addSp new">
        <pc:chgData name="Claudio Zanotti" userId="e305f8f5b2efd110" providerId="LiveId" clId="{F73A4FE8-4A8F-453E-B256-919F62052449}" dt="2024-03-06T14:27:08.746" v="994"/>
        <pc:sldMkLst>
          <pc:docMk/>
          <pc:sldMk cId="1304539278" sldId="277"/>
        </pc:sldMkLst>
        <pc:picChg chg="add">
          <ac:chgData name="Claudio Zanotti" userId="e305f8f5b2efd110" providerId="LiveId" clId="{F73A4FE8-4A8F-453E-B256-919F62052449}" dt="2024-03-06T14:27:08.746" v="994"/>
          <ac:picMkLst>
            <pc:docMk/>
            <pc:sldMk cId="1304539278" sldId="277"/>
            <ac:picMk id="3074" creationId="{75B9F28D-D187-FB05-837D-2B5C87182CCC}"/>
          </ac:picMkLst>
        </pc:picChg>
      </pc:sldChg>
      <pc:sldChg chg="modSp new mod">
        <pc:chgData name="Claudio Zanotti" userId="e305f8f5b2efd110" providerId="LiveId" clId="{F73A4FE8-4A8F-453E-B256-919F62052449}" dt="2024-03-06T14:37:43.534" v="1055" actId="207"/>
        <pc:sldMkLst>
          <pc:docMk/>
          <pc:sldMk cId="4228514552" sldId="278"/>
        </pc:sldMkLst>
        <pc:spChg chg="mod">
          <ac:chgData name="Claudio Zanotti" userId="e305f8f5b2efd110" providerId="LiveId" clId="{F73A4FE8-4A8F-453E-B256-919F62052449}" dt="2024-03-06T14:30:29.895" v="1023" actId="14100"/>
          <ac:spMkLst>
            <pc:docMk/>
            <pc:sldMk cId="4228514552" sldId="278"/>
            <ac:spMk id="2" creationId="{F50E1AC7-A9A3-CD23-7527-8A04B431236F}"/>
          </ac:spMkLst>
        </pc:spChg>
        <pc:spChg chg="mod">
          <ac:chgData name="Claudio Zanotti" userId="e305f8f5b2efd110" providerId="LiveId" clId="{F73A4FE8-4A8F-453E-B256-919F62052449}" dt="2024-03-06T14:37:43.534" v="1055" actId="207"/>
          <ac:spMkLst>
            <pc:docMk/>
            <pc:sldMk cId="4228514552" sldId="278"/>
            <ac:spMk id="3" creationId="{D15093EF-E65C-2EB9-C88C-B286EEF7B050}"/>
          </ac:spMkLst>
        </pc:spChg>
      </pc:sldChg>
    </pc:docChg>
  </pc:docChgLst>
  <pc:docChgLst>
    <pc:chgData name="Claudio Zanotti" userId="e305f8f5b2efd110" providerId="LiveId" clId="{ED7246E4-9CD2-4EEB-BC44-983B0D9B086C}"/>
    <pc:docChg chg="undo custSel addSld delSld modSld">
      <pc:chgData name="Claudio Zanotti" userId="e305f8f5b2efd110" providerId="LiveId" clId="{ED7246E4-9CD2-4EEB-BC44-983B0D9B086C}" dt="2024-03-11T15:07:46.884" v="1190" actId="20577"/>
      <pc:docMkLst>
        <pc:docMk/>
      </pc:docMkLst>
      <pc:sldChg chg="modSp mod">
        <pc:chgData name="Claudio Zanotti" userId="e305f8f5b2efd110" providerId="LiveId" clId="{ED7246E4-9CD2-4EEB-BC44-983B0D9B086C}" dt="2024-03-11T14:58:20.797" v="1091" actId="1076"/>
        <pc:sldMkLst>
          <pc:docMk/>
          <pc:sldMk cId="516226516" sldId="256"/>
        </pc:sldMkLst>
        <pc:spChg chg="mod">
          <ac:chgData name="Claudio Zanotti" userId="e305f8f5b2efd110" providerId="LiveId" clId="{ED7246E4-9CD2-4EEB-BC44-983B0D9B086C}" dt="2024-03-11T14:58:20.797" v="1091" actId="1076"/>
          <ac:spMkLst>
            <pc:docMk/>
            <pc:sldMk cId="516226516" sldId="256"/>
            <ac:spMk id="3" creationId="{814629F0-87DA-8064-5A40-C7FE906FBF06}"/>
          </ac:spMkLst>
        </pc:spChg>
      </pc:sldChg>
      <pc:sldChg chg="modSp new mod">
        <pc:chgData name="Claudio Zanotti" userId="e305f8f5b2efd110" providerId="LiveId" clId="{ED7246E4-9CD2-4EEB-BC44-983B0D9B086C}" dt="2024-03-04T14:00:48.857" v="146" actId="207"/>
        <pc:sldMkLst>
          <pc:docMk/>
          <pc:sldMk cId="1927558284" sldId="257"/>
        </pc:sldMkLst>
        <pc:spChg chg="mod">
          <ac:chgData name="Claudio Zanotti" userId="e305f8f5b2efd110" providerId="LiveId" clId="{ED7246E4-9CD2-4EEB-BC44-983B0D9B086C}" dt="2024-03-04T13:54:52.628" v="12" actId="122"/>
          <ac:spMkLst>
            <pc:docMk/>
            <pc:sldMk cId="1927558284" sldId="257"/>
            <ac:spMk id="2" creationId="{0D15F123-9A72-F4AB-ADB8-64C2C5D20E40}"/>
          </ac:spMkLst>
        </pc:spChg>
        <pc:spChg chg="mod">
          <ac:chgData name="Claudio Zanotti" userId="e305f8f5b2efd110" providerId="LiveId" clId="{ED7246E4-9CD2-4EEB-BC44-983B0D9B086C}" dt="2024-03-04T14:00:48.857" v="146" actId="207"/>
          <ac:spMkLst>
            <pc:docMk/>
            <pc:sldMk cId="1927558284" sldId="257"/>
            <ac:spMk id="3" creationId="{21A79C34-942D-90C5-E31B-3B0B13C462B1}"/>
          </ac:spMkLst>
        </pc:spChg>
      </pc:sldChg>
      <pc:sldChg chg="new del">
        <pc:chgData name="Claudio Zanotti" userId="e305f8f5b2efd110" providerId="LiveId" clId="{ED7246E4-9CD2-4EEB-BC44-983B0D9B086C}" dt="2024-03-04T14:02:08.879" v="148" actId="2696"/>
        <pc:sldMkLst>
          <pc:docMk/>
          <pc:sldMk cId="1228371391" sldId="258"/>
        </pc:sldMkLst>
      </pc:sldChg>
      <pc:sldChg chg="modSp new mod">
        <pc:chgData name="Claudio Zanotti" userId="e305f8f5b2efd110" providerId="LiveId" clId="{ED7246E4-9CD2-4EEB-BC44-983B0D9B086C}" dt="2024-03-11T15:02:25.648" v="1180" actId="20577"/>
        <pc:sldMkLst>
          <pc:docMk/>
          <pc:sldMk cId="3102694739" sldId="258"/>
        </pc:sldMkLst>
        <pc:spChg chg="mod">
          <ac:chgData name="Claudio Zanotti" userId="e305f8f5b2efd110" providerId="LiveId" clId="{ED7246E4-9CD2-4EEB-BC44-983B0D9B086C}" dt="2024-03-04T14:03:29.128" v="155" actId="20577"/>
          <ac:spMkLst>
            <pc:docMk/>
            <pc:sldMk cId="3102694739" sldId="258"/>
            <ac:spMk id="2" creationId="{3F6E4239-1108-2003-12A1-9337E6C71F78}"/>
          </ac:spMkLst>
        </pc:spChg>
        <pc:spChg chg="mod">
          <ac:chgData name="Claudio Zanotti" userId="e305f8f5b2efd110" providerId="LiveId" clId="{ED7246E4-9CD2-4EEB-BC44-983B0D9B086C}" dt="2024-03-11T15:02:25.648" v="1180" actId="20577"/>
          <ac:spMkLst>
            <pc:docMk/>
            <pc:sldMk cId="3102694739" sldId="258"/>
            <ac:spMk id="3" creationId="{EA2133FC-4655-B683-AE12-2AE6BA649C6C}"/>
          </ac:spMkLst>
        </pc:spChg>
      </pc:sldChg>
      <pc:sldChg chg="modSp new mod">
        <pc:chgData name="Claudio Zanotti" userId="e305f8f5b2efd110" providerId="LiveId" clId="{ED7246E4-9CD2-4EEB-BC44-983B0D9B086C}" dt="2024-03-11T15:05:59.245" v="1187" actId="14100"/>
        <pc:sldMkLst>
          <pc:docMk/>
          <pc:sldMk cId="3823635424" sldId="259"/>
        </pc:sldMkLst>
        <pc:spChg chg="mod">
          <ac:chgData name="Claudio Zanotti" userId="e305f8f5b2efd110" providerId="LiveId" clId="{ED7246E4-9CD2-4EEB-BC44-983B0D9B086C}" dt="2024-03-11T15:05:59.245" v="1187" actId="14100"/>
          <ac:spMkLst>
            <pc:docMk/>
            <pc:sldMk cId="3823635424" sldId="259"/>
            <ac:spMk id="2" creationId="{3C668B75-E3E2-CFB0-8C08-7990BD01ED39}"/>
          </ac:spMkLst>
        </pc:spChg>
      </pc:sldChg>
      <pc:sldChg chg="modSp new mod">
        <pc:chgData name="Claudio Zanotti" userId="e305f8f5b2efd110" providerId="LiveId" clId="{ED7246E4-9CD2-4EEB-BC44-983B0D9B086C}" dt="2024-03-04T15:01:51.715" v="665" actId="20577"/>
        <pc:sldMkLst>
          <pc:docMk/>
          <pc:sldMk cId="795373910" sldId="260"/>
        </pc:sldMkLst>
        <pc:spChg chg="mod">
          <ac:chgData name="Claudio Zanotti" userId="e305f8f5b2efd110" providerId="LiveId" clId="{ED7246E4-9CD2-4EEB-BC44-983B0D9B086C}" dt="2024-03-04T15:01:51.715" v="665" actId="20577"/>
          <ac:spMkLst>
            <pc:docMk/>
            <pc:sldMk cId="795373910" sldId="260"/>
            <ac:spMk id="2" creationId="{C0A1ACA4-3AE3-1515-DE4D-6361DBDECE6E}"/>
          </ac:spMkLst>
        </pc:spChg>
        <pc:spChg chg="mod">
          <ac:chgData name="Claudio Zanotti" userId="e305f8f5b2efd110" providerId="LiveId" clId="{ED7246E4-9CD2-4EEB-BC44-983B0D9B086C}" dt="2024-03-04T15:01:19.909" v="660" actId="27636"/>
          <ac:spMkLst>
            <pc:docMk/>
            <pc:sldMk cId="795373910" sldId="260"/>
            <ac:spMk id="3" creationId="{96CE222A-24DA-9AF7-433E-F1159ECEDA40}"/>
          </ac:spMkLst>
        </pc:spChg>
      </pc:sldChg>
      <pc:sldChg chg="addSp delSp modSp add del mod chgLayout">
        <pc:chgData name="Claudio Zanotti" userId="e305f8f5b2efd110" providerId="LiveId" clId="{ED7246E4-9CD2-4EEB-BC44-983B0D9B086C}" dt="2024-03-04T14:39:36.491" v="536" actId="2696"/>
        <pc:sldMkLst>
          <pc:docMk/>
          <pc:sldMk cId="2652118482" sldId="260"/>
        </pc:sldMkLst>
        <pc:spChg chg="mod ord">
          <ac:chgData name="Claudio Zanotti" userId="e305f8f5b2efd110" providerId="LiveId" clId="{ED7246E4-9CD2-4EEB-BC44-983B0D9B086C}" dt="2024-03-04T14:39:12.848" v="535" actId="6264"/>
          <ac:spMkLst>
            <pc:docMk/>
            <pc:sldMk cId="2652118482" sldId="260"/>
            <ac:spMk id="2" creationId="{B6A145C3-E76C-2CAF-4D45-9DE9D30DB311}"/>
          </ac:spMkLst>
        </pc:spChg>
        <pc:spChg chg="mod ord">
          <ac:chgData name="Claudio Zanotti" userId="e305f8f5b2efd110" providerId="LiveId" clId="{ED7246E4-9CD2-4EEB-BC44-983B0D9B086C}" dt="2024-03-04T14:39:12.848" v="535" actId="6264"/>
          <ac:spMkLst>
            <pc:docMk/>
            <pc:sldMk cId="2652118482" sldId="260"/>
            <ac:spMk id="3" creationId="{42C6DF9E-3898-D7AF-65E4-0E64C101A208}"/>
          </ac:spMkLst>
        </pc:spChg>
        <pc:spChg chg="add del mod">
          <ac:chgData name="Claudio Zanotti" userId="e305f8f5b2efd110" providerId="LiveId" clId="{ED7246E4-9CD2-4EEB-BC44-983B0D9B086C}" dt="2024-03-04T14:39:12.848" v="535" actId="6264"/>
          <ac:spMkLst>
            <pc:docMk/>
            <pc:sldMk cId="2652118482" sldId="260"/>
            <ac:spMk id="4" creationId="{627CBD33-9749-EBD0-6828-A51F9871224A}"/>
          </ac:spMkLst>
        </pc:spChg>
        <pc:spChg chg="add del mod">
          <ac:chgData name="Claudio Zanotti" userId="e305f8f5b2efd110" providerId="LiveId" clId="{ED7246E4-9CD2-4EEB-BC44-983B0D9B086C}" dt="2024-03-04T14:39:12.848" v="535" actId="6264"/>
          <ac:spMkLst>
            <pc:docMk/>
            <pc:sldMk cId="2652118482" sldId="260"/>
            <ac:spMk id="5" creationId="{B61EA7FF-77B6-51AC-B34D-0F5972848E0F}"/>
          </ac:spMkLst>
        </pc:spChg>
      </pc:sldChg>
      <pc:sldChg chg="modSp new mod">
        <pc:chgData name="Claudio Zanotti" userId="e305f8f5b2efd110" providerId="LiveId" clId="{ED7246E4-9CD2-4EEB-BC44-983B0D9B086C}" dt="2024-03-04T15:04:30.293" v="691" actId="14100"/>
        <pc:sldMkLst>
          <pc:docMk/>
          <pc:sldMk cId="1940579573" sldId="261"/>
        </pc:sldMkLst>
        <pc:spChg chg="mod">
          <ac:chgData name="Claudio Zanotti" userId="e305f8f5b2efd110" providerId="LiveId" clId="{ED7246E4-9CD2-4EEB-BC44-983B0D9B086C}" dt="2024-03-04T15:02:51.797" v="676" actId="113"/>
          <ac:spMkLst>
            <pc:docMk/>
            <pc:sldMk cId="1940579573" sldId="261"/>
            <ac:spMk id="2" creationId="{C004C719-F9DC-85C2-3C09-C6B02E6DF960}"/>
          </ac:spMkLst>
        </pc:spChg>
        <pc:spChg chg="mod">
          <ac:chgData name="Claudio Zanotti" userId="e305f8f5b2efd110" providerId="LiveId" clId="{ED7246E4-9CD2-4EEB-BC44-983B0D9B086C}" dt="2024-03-04T15:04:30.293" v="691" actId="14100"/>
          <ac:spMkLst>
            <pc:docMk/>
            <pc:sldMk cId="1940579573" sldId="261"/>
            <ac:spMk id="3" creationId="{89805C9D-EEEE-7874-7B55-A70D12A7FACD}"/>
          </ac:spMkLst>
        </pc:spChg>
      </pc:sldChg>
      <pc:sldChg chg="modSp new mod">
        <pc:chgData name="Claudio Zanotti" userId="e305f8f5b2efd110" providerId="LiveId" clId="{ED7246E4-9CD2-4EEB-BC44-983B0D9B086C}" dt="2024-03-04T15:11:21.082" v="711" actId="27636"/>
        <pc:sldMkLst>
          <pc:docMk/>
          <pc:sldMk cId="3213366199" sldId="262"/>
        </pc:sldMkLst>
        <pc:spChg chg="mod">
          <ac:chgData name="Claudio Zanotti" userId="e305f8f5b2efd110" providerId="LiveId" clId="{ED7246E4-9CD2-4EEB-BC44-983B0D9B086C}" dt="2024-03-04T15:07:07.837" v="701"/>
          <ac:spMkLst>
            <pc:docMk/>
            <pc:sldMk cId="3213366199" sldId="262"/>
            <ac:spMk id="2" creationId="{EECF17CB-1EB7-E3B8-38F6-D9CCBE5D566C}"/>
          </ac:spMkLst>
        </pc:spChg>
        <pc:spChg chg="mod">
          <ac:chgData name="Claudio Zanotti" userId="e305f8f5b2efd110" providerId="LiveId" clId="{ED7246E4-9CD2-4EEB-BC44-983B0D9B086C}" dt="2024-03-04T15:11:21.082" v="711" actId="27636"/>
          <ac:spMkLst>
            <pc:docMk/>
            <pc:sldMk cId="3213366199" sldId="262"/>
            <ac:spMk id="3" creationId="{AA8DC186-0E2A-FE1E-9E22-0E5A047782A8}"/>
          </ac:spMkLst>
        </pc:spChg>
      </pc:sldChg>
      <pc:sldChg chg="modSp new del mod">
        <pc:chgData name="Claudio Zanotti" userId="e305f8f5b2efd110" providerId="LiveId" clId="{ED7246E4-9CD2-4EEB-BC44-983B0D9B086C}" dt="2024-03-04T15:18:05.883" v="731" actId="2696"/>
        <pc:sldMkLst>
          <pc:docMk/>
          <pc:sldMk cId="632231478" sldId="263"/>
        </pc:sldMkLst>
        <pc:spChg chg="mod">
          <ac:chgData name="Claudio Zanotti" userId="e305f8f5b2efd110" providerId="LiveId" clId="{ED7246E4-9CD2-4EEB-BC44-983B0D9B086C}" dt="2024-03-04T15:17:13.207" v="730"/>
          <ac:spMkLst>
            <pc:docMk/>
            <pc:sldMk cId="632231478" sldId="263"/>
            <ac:spMk id="2" creationId="{0E4FB8A9-85DE-C76E-EB64-DEF02AB518BC}"/>
          </ac:spMkLst>
        </pc:spChg>
      </pc:sldChg>
      <pc:sldChg chg="addSp modSp new mod">
        <pc:chgData name="Claudio Zanotti" userId="e305f8f5b2efd110" providerId="LiveId" clId="{ED7246E4-9CD2-4EEB-BC44-983B0D9B086C}" dt="2024-03-11T15:07:46.884" v="1190" actId="20577"/>
        <pc:sldMkLst>
          <pc:docMk/>
          <pc:sldMk cId="1564608558" sldId="263"/>
        </pc:sldMkLst>
        <pc:spChg chg="mod">
          <ac:chgData name="Claudio Zanotti" userId="e305f8f5b2efd110" providerId="LiveId" clId="{ED7246E4-9CD2-4EEB-BC44-983B0D9B086C}" dt="2024-03-04T15:19:22.496" v="744" actId="27636"/>
          <ac:spMkLst>
            <pc:docMk/>
            <pc:sldMk cId="1564608558" sldId="263"/>
            <ac:spMk id="2" creationId="{BC9CA90E-772E-D704-A937-5D8103A477E7}"/>
          </ac:spMkLst>
        </pc:spChg>
        <pc:spChg chg="mod">
          <ac:chgData name="Claudio Zanotti" userId="e305f8f5b2efd110" providerId="LiveId" clId="{ED7246E4-9CD2-4EEB-BC44-983B0D9B086C}" dt="2024-03-11T15:07:46.884" v="1190" actId="20577"/>
          <ac:spMkLst>
            <pc:docMk/>
            <pc:sldMk cId="1564608558" sldId="263"/>
            <ac:spMk id="3" creationId="{141AC921-DCCC-2985-DB1D-E2675AE205D1}"/>
          </ac:spMkLst>
        </pc:spChg>
        <pc:picChg chg="add mod">
          <ac:chgData name="Claudio Zanotti" userId="e305f8f5b2efd110" providerId="LiveId" clId="{ED7246E4-9CD2-4EEB-BC44-983B0D9B086C}" dt="2024-03-04T15:39:26.722" v="782"/>
          <ac:picMkLst>
            <pc:docMk/>
            <pc:sldMk cId="1564608558" sldId="263"/>
            <ac:picMk id="5" creationId="{E6C512B6-4C61-58E3-2A77-C5AD0C399FCC}"/>
          </ac:picMkLst>
        </pc:picChg>
        <pc:picChg chg="add mod">
          <ac:chgData name="Claudio Zanotti" userId="e305f8f5b2efd110" providerId="LiveId" clId="{ED7246E4-9CD2-4EEB-BC44-983B0D9B086C}" dt="2024-03-04T15:40:37.009" v="795"/>
          <ac:picMkLst>
            <pc:docMk/>
            <pc:sldMk cId="1564608558" sldId="263"/>
            <ac:picMk id="7" creationId="{152B1B40-5720-6BB1-C8C8-73F9BE124408}"/>
          </ac:picMkLst>
        </pc:picChg>
      </pc:sldChg>
      <pc:sldChg chg="addSp delSp modSp new del mod">
        <pc:chgData name="Claudio Zanotti" userId="e305f8f5b2efd110" providerId="LiveId" clId="{ED7246E4-9CD2-4EEB-BC44-983B0D9B086C}" dt="2024-03-04T15:16:44.583" v="725" actId="2696"/>
        <pc:sldMkLst>
          <pc:docMk/>
          <pc:sldMk cId="2133582600" sldId="263"/>
        </pc:sldMkLst>
        <pc:spChg chg="add del mod">
          <ac:chgData name="Claudio Zanotti" userId="e305f8f5b2efd110" providerId="LiveId" clId="{ED7246E4-9CD2-4EEB-BC44-983B0D9B086C}" dt="2024-03-04T15:15:42.174" v="716"/>
          <ac:spMkLst>
            <pc:docMk/>
            <pc:sldMk cId="2133582600" sldId="263"/>
            <ac:spMk id="2" creationId="{C615E545-B482-B43D-DBF5-B69DE5D5D03D}"/>
          </ac:spMkLst>
        </pc:spChg>
        <pc:spChg chg="add mod">
          <ac:chgData name="Claudio Zanotti" userId="e305f8f5b2efd110" providerId="LiveId" clId="{ED7246E4-9CD2-4EEB-BC44-983B0D9B086C}" dt="2024-03-04T15:16:34.753" v="724" actId="6549"/>
          <ac:spMkLst>
            <pc:docMk/>
            <pc:sldMk cId="2133582600" sldId="263"/>
            <ac:spMk id="3" creationId="{17F60E37-5A96-CD46-146A-9B26861A2755}"/>
          </ac:spMkLst>
        </pc:spChg>
      </pc:sldChg>
      <pc:sldChg chg="addSp modSp new mod">
        <pc:chgData name="Claudio Zanotti" userId="e305f8f5b2efd110" providerId="LiveId" clId="{ED7246E4-9CD2-4EEB-BC44-983B0D9B086C}" dt="2024-03-04T15:45:32.732" v="904" actId="962"/>
        <pc:sldMkLst>
          <pc:docMk/>
          <pc:sldMk cId="2379126887" sldId="264"/>
        </pc:sldMkLst>
        <pc:picChg chg="add mod">
          <ac:chgData name="Claudio Zanotti" userId="e305f8f5b2efd110" providerId="LiveId" clId="{ED7246E4-9CD2-4EEB-BC44-983B0D9B086C}" dt="2024-03-04T15:45:32.732" v="904" actId="962"/>
          <ac:picMkLst>
            <pc:docMk/>
            <pc:sldMk cId="2379126887" sldId="264"/>
            <ac:picMk id="3" creationId="{9511AB9C-9883-8DEC-C975-D7F5A664E3A5}"/>
          </ac:picMkLst>
        </pc:picChg>
      </pc:sldChg>
      <pc:sldChg chg="modSp new mod">
        <pc:chgData name="Claudio Zanotti" userId="e305f8f5b2efd110" providerId="LiveId" clId="{ED7246E4-9CD2-4EEB-BC44-983B0D9B086C}" dt="2024-03-04T15:49:26.439" v="947" actId="20577"/>
        <pc:sldMkLst>
          <pc:docMk/>
          <pc:sldMk cId="3845220448" sldId="265"/>
        </pc:sldMkLst>
        <pc:spChg chg="mod">
          <ac:chgData name="Claudio Zanotti" userId="e305f8f5b2efd110" providerId="LiveId" clId="{ED7246E4-9CD2-4EEB-BC44-983B0D9B086C}" dt="2024-03-04T15:47:47.178" v="917"/>
          <ac:spMkLst>
            <pc:docMk/>
            <pc:sldMk cId="3845220448" sldId="265"/>
            <ac:spMk id="2" creationId="{E54D7FBE-E7E5-660F-A621-48D649FF7673}"/>
          </ac:spMkLst>
        </pc:spChg>
        <pc:spChg chg="mod">
          <ac:chgData name="Claudio Zanotti" userId="e305f8f5b2efd110" providerId="LiveId" clId="{ED7246E4-9CD2-4EEB-BC44-983B0D9B086C}" dt="2024-03-04T15:49:26.439" v="947" actId="20577"/>
          <ac:spMkLst>
            <pc:docMk/>
            <pc:sldMk cId="3845220448" sldId="265"/>
            <ac:spMk id="3" creationId="{DFDE6E2D-61A7-3F93-CC71-DAEBC306E608}"/>
          </ac:spMkLst>
        </pc:spChg>
      </pc:sldChg>
      <pc:sldChg chg="modSp new mod">
        <pc:chgData name="Claudio Zanotti" userId="e305f8f5b2efd110" providerId="LiveId" clId="{ED7246E4-9CD2-4EEB-BC44-983B0D9B086C}" dt="2024-03-04T15:51:48.694" v="960" actId="14100"/>
        <pc:sldMkLst>
          <pc:docMk/>
          <pc:sldMk cId="1625195131" sldId="266"/>
        </pc:sldMkLst>
        <pc:spChg chg="mod">
          <ac:chgData name="Claudio Zanotti" userId="e305f8f5b2efd110" providerId="LiveId" clId="{ED7246E4-9CD2-4EEB-BC44-983B0D9B086C}" dt="2024-03-04T15:51:48.694" v="960" actId="14100"/>
          <ac:spMkLst>
            <pc:docMk/>
            <pc:sldMk cId="1625195131" sldId="266"/>
            <ac:spMk id="2" creationId="{9BE3700E-E3CD-389F-A98F-92438A5C5EE7}"/>
          </ac:spMkLst>
        </pc:spChg>
        <pc:spChg chg="mod">
          <ac:chgData name="Claudio Zanotti" userId="e305f8f5b2efd110" providerId="LiveId" clId="{ED7246E4-9CD2-4EEB-BC44-983B0D9B086C}" dt="2024-03-04T15:51:36.042" v="959" actId="255"/>
          <ac:spMkLst>
            <pc:docMk/>
            <pc:sldMk cId="1625195131" sldId="266"/>
            <ac:spMk id="3" creationId="{B8810DF7-A963-BBA5-7177-F3F9B2A89D98}"/>
          </ac:spMkLst>
        </pc:spChg>
      </pc:sldChg>
      <pc:sldChg chg="modSp new del mod">
        <pc:chgData name="Claudio Zanotti" userId="e305f8f5b2efd110" providerId="LiveId" clId="{ED7246E4-9CD2-4EEB-BC44-983B0D9B086C}" dt="2024-03-04T15:50:28.424" v="950" actId="2696"/>
        <pc:sldMkLst>
          <pc:docMk/>
          <pc:sldMk cId="2543287033" sldId="266"/>
        </pc:sldMkLst>
        <pc:spChg chg="mod">
          <ac:chgData name="Claudio Zanotti" userId="e305f8f5b2efd110" providerId="LiveId" clId="{ED7246E4-9CD2-4EEB-BC44-983B0D9B086C}" dt="2024-03-04T15:50:13.220" v="949" actId="14100"/>
          <ac:spMkLst>
            <pc:docMk/>
            <pc:sldMk cId="2543287033" sldId="266"/>
            <ac:spMk id="2" creationId="{57AA9C8A-827A-0AAF-8559-4E2FCE0972B5}"/>
          </ac:spMkLst>
        </pc:spChg>
      </pc:sldChg>
      <pc:sldChg chg="modSp new mod">
        <pc:chgData name="Claudio Zanotti" userId="e305f8f5b2efd110" providerId="LiveId" clId="{ED7246E4-9CD2-4EEB-BC44-983B0D9B086C}" dt="2024-03-04T16:03:48.776" v="1083"/>
        <pc:sldMkLst>
          <pc:docMk/>
          <pc:sldMk cId="4019134147" sldId="267"/>
        </pc:sldMkLst>
        <pc:spChg chg="mod">
          <ac:chgData name="Claudio Zanotti" userId="e305f8f5b2efd110" providerId="LiveId" clId="{ED7246E4-9CD2-4EEB-BC44-983B0D9B086C}" dt="2024-03-04T16:03:48.776" v="1083"/>
          <ac:spMkLst>
            <pc:docMk/>
            <pc:sldMk cId="4019134147" sldId="267"/>
            <ac:spMk id="2" creationId="{DEDF1BB3-E5A4-8AE5-4DD9-1C8BFB326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B27C2-8089-BF76-C438-D69D20D8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DC0F0-515E-5036-5DF0-BAFCFE11C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B1FF78-5548-6703-F16E-FCCBFC6E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9FBC67-9E31-7E1E-D56E-849C4AE1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E7707E-3383-17BC-73CC-4B8B019A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35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C5E85-75A1-3963-B5EE-6C48F6F3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E19E4D-5440-B011-3C2D-7DD93CBEB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E926AA-7359-9293-03DD-372F11A6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CF21D7-131D-A22F-C569-E7218D03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7290EE-1756-52C9-2EE1-3215C3F7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32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5C94FD-ED76-D5EB-1724-60C0C501D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CB28CA-3BDF-4BCE-A9A7-FE0BE8A69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4D0695-72DF-0CF5-FCFF-8E09F6BC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AA2FBE-2615-A4C6-2EBF-15DBDF7A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CD1349-C29E-65D0-2B0C-06B6F52E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8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46CE6-04D9-4C27-F4FB-C4525C0E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98F98-8A44-FFD1-62F1-844D1E43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90F13E-8252-F33E-6939-9B09E595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EC680D-1050-6C46-DC52-CA3C7A45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FEE36-E7C3-37DF-A509-4EB5D46E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81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36B05-F585-E502-C10C-6941E3B5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3DEAF9-10FF-2167-3F18-439F29CD1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29FA0-D7DA-09EB-92E9-743358CA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957381-C4C9-BA51-7968-FA6F0908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672C6-A7B0-B0EE-F77C-5C0F92A4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18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28C8F-A316-EF92-C7CD-CEC21401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55417C-A5B4-A8D7-2BC3-35550A978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D0FBC0-F5DC-376F-983B-30FB10F8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42D763-3ECD-9BCF-7E57-E8E91814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942D30-322C-7496-1A73-027D884F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43C722-1405-E116-4890-4F8C7E48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70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EB770-3717-2F59-0C88-184B6C60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6D0854-B967-26ED-A9CC-567711C9F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4BB45D-BBD3-3782-2EB7-F01720AEC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252BF7-92D1-6B4B-8208-F72022480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C3E382-AE92-6D64-C8EF-E7F287D55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9F02CA-B7AB-FA10-7DC9-F1017A8E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C365B8-F43C-1767-439C-1EF1B4D1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A7C7B1-DA70-490D-616C-962C9764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0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79783-4C39-5C2B-FA01-04F69C66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D0DE88-1E7B-C6C2-F451-539ED836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8D5280-F7EA-D653-EE50-153E03ED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60AB87-1774-D814-09C8-DD982EF1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11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2C826B-3170-9687-1BCC-0CA8A16D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A5E9EB-74EC-EA46-E8E0-BB9629E0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B2577B-82E2-3B29-34FA-79C9DE36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6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7D22E-CC8A-B672-73BD-E769BFF8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888D0C-08C8-E372-5C73-962E23589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21AAB4-2252-B2EE-1A2E-48089ADC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D5B0C6-2678-6E2B-2B96-80276728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4FFFC4-8F2B-AE18-6324-B54447C4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5ED21A-544D-76F6-7BDD-B04BA9AB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9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8368E-4141-1DB8-BA28-0EB31A91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FCDDF7-17F4-00FB-CB1E-6DCB671D3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A6A4B5-85E9-C7D4-C4C1-15B7A578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F89A4C-E9F2-AAE4-4715-F49A7038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32C20D-85C2-BCBF-35EE-71E8FACC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A51ACE-92AE-DAC7-E284-6B6A9FA1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3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BAEDA6B-21AB-B483-C1F2-C07BBD25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71C3DD-1B56-32A6-C642-E683AE534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C6B0E7-8307-7E2E-6D26-78E9AB888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57473-559F-43D6-80B1-336A06D2BDF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1BBBD3-3932-0927-7B98-01F4A78B7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51551-FEF9-9E97-7666-0B9DCD6E6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978D0-9278-4685-B0DC-FB36B25E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74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baniasettanta.it/la-sassonia-e-la-sua-piazza-lultima-occasione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baniasettanta.it/risalire-il-torrente-riscoprire-la-citt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baniasettanta.it/i-parcheggi-di-attestamento-per-il-2030-di-nico-scalfi-e-claudio-zanott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baniasettanta.it/category/sassonia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baniasettanta.it/quando-manca-una-vision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5783D-4593-1345-CFEE-7859189CB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RICOMINCIAMO </a:t>
            </a:r>
            <a:br>
              <a:rPr lang="it-IT" dirty="0"/>
            </a:br>
            <a:r>
              <a:rPr lang="it-IT" dirty="0"/>
              <a:t>DALLA SASSONIA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4629F0-87DA-8064-5A40-C7FE906FB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276" y="732903"/>
            <a:ext cx="9144000" cy="1655762"/>
          </a:xfrm>
        </p:spPr>
        <p:txBody>
          <a:bodyPr/>
          <a:lstStyle/>
          <a:p>
            <a:r>
              <a:rPr lang="it-IT" dirty="0"/>
              <a:t>UN CASO PARADIGMATICO </a:t>
            </a:r>
          </a:p>
          <a:p>
            <a:r>
              <a:rPr lang="it-IT" dirty="0"/>
              <a:t>DI (MANCATA) TRASFORMAZIONE URBANA</a:t>
            </a:r>
          </a:p>
        </p:txBody>
      </p:sp>
    </p:spTree>
    <p:extLst>
      <p:ext uri="{BB962C8B-B14F-4D97-AF65-F5344CB8AC3E}">
        <p14:creationId xmlns:p14="http://schemas.microsoft.com/office/powerpoint/2010/main" val="5162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D7FBE-E7E5-660F-A621-48D649FF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500063"/>
            <a:ext cx="10634472" cy="1170242"/>
          </a:xfrm>
        </p:spPr>
        <p:txBody>
          <a:bodyPr>
            <a:noAutofit/>
          </a:bodyPr>
          <a:lstStyle/>
          <a:p>
            <a:pPr algn="ctr"/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decennio del parcheggio (2014-2023): </a:t>
            </a:r>
            <a:b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fine della visione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E6E2D-61A7-3F93-CC71-DAEBC306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pochi mesi dopo le elezioni del giugno 2014 l’Amministrazione lancia “a freddo” un concorso di progettazione su piazza F.lli Bandiera finalizzato alla realizzazione di autorimesse interrate da vendere a privati, ipotizzando un robusto contributo regionale a fondo perduto;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l’ipotesi dei box interrati non regge da nessun punto di vista e tre anni dopo si propone l’interramento dei posti auto ospitati sul sedime dell’ex palatenda e la copertura con una piastra destinata a spazio pubblico;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22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810DF7-A963-BBA5-7177-F3F9B2A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costo del progetto, inserito a bilancio nel 2019, lievita sino a raggiungere i dieci milioni, tutti a carico del Comune (Stato, Regione e privati, coinvolti in tempi diversi, non finanziano l’opera);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progetto, nonostante sia fortemente avversato dentro e fuori la maggioranza di centrosinistra, viene imposto nel bilancio 2023 e provvidenzialmente si arena sulla questione della chiusura del pozzo dell’acquedotto qualche settimana fa.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19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F1BB3-E5A4-8AE5-4DD9-1C8BFB32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7325"/>
          </a:xfrm>
        </p:spPr>
        <p:txBody>
          <a:bodyPr>
            <a:noAutofit/>
          </a:bodyPr>
          <a:lstStyle/>
          <a:p>
            <a:pPr algn="ctr"/>
            <a:r>
              <a:rPr lang="it-IT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 nuova vocazione per la Sassonia:</a:t>
            </a:r>
            <a:br>
              <a:rPr lang="it-IT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disegno di </a:t>
            </a:r>
            <a:r>
              <a:rPr lang="it-IT" sz="40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AmbienteVerbania</a:t>
            </a:r>
            <a:br>
              <a:rPr lang="it-IT" sz="40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40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200" b="1" i="0" u="none" strike="noStrike" dirty="0">
                <a:solidFill>
                  <a:srgbClr val="FF4B33"/>
                </a:solidFill>
                <a:effectLst/>
                <a:latin typeface="Helvetica Neue"/>
                <a:hlinkClick r:id="rId2"/>
              </a:rPr>
              <a:t>LA SASSONIA E LA SUA PIAZZA: L’ULTIMA OCCASIONE PER COSTRUIRE IL FUTURO (*)</a:t>
            </a:r>
            <a:br>
              <a:rPr lang="it-IT" sz="3200" b="1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1913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78909-523D-3D41-3482-130F920C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RIATTUALIZZARE UN’IDEA-GUIDA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138FA2-7E15-0FA6-80BC-068C85D4A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>
                <a:solidFill>
                  <a:srgbClr val="333333"/>
                </a:solidFill>
                <a:latin typeface="Georgia" panose="02040502050405020303" pitchFamily="18" charset="0"/>
              </a:rPr>
              <a:t>Un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’idea-guida ha sin dalla fine degli anni ’70 alimentato il dibattito cittadino sulla Sassonia e le sue piazze, ovvero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l’individuazione di importanti e caratterizzanti funzioni pubbliche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in grado da un lato di restituire centralità e identità a un rione popolare e marginale rispetto all’abitato storico di Intra e dall’altro di rafforzare la cucitura urbanistica con Sant’Anna avviata con il terzo ponte.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Quell’idea, che una ventina d’anni fa aveva preso forma nel progetto a fortissima valenza socio-culturale del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nuovo teatro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(vanificato dalla rilocalizzazione) e del contestuale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recupero/valorizzazione della ex Camera del Lavoro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(fallito) e di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Casa Ceretti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(riuscito), mantiene inalterata la sua forza, che richiede però di essere riattualizzata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24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77289-083B-2261-5DC5-9724133B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PUBBLICHE FUNZIONI SULLA PIAZZA - 1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61B12-65FA-52EF-A2CD-2D0A4418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  <a:t>L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’immobile ex Telecom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con la sua pertinenza potrebbe trovare una nuova, importante funzione pubblica se – acquisito dal Comune e intelligentemente riqualificato dal punto di vista edilizio ed energetico – fosse destinato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a sede dei servizi oggi ospitati all’Ufficio Tecnico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(manutenzioni, lavori pubblici, polizia municipale, protezione civile…), senza escludere (anzi!) la disponibilità di cedere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il piano terra alle Poste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per realizzare finalmente il trasferimento dal budello di via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Tonazzi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e/o di valutare altre destinazioni a elevato afflusso di utenza (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ufficio relazioni con il pubblico, emeroteca e altri servizi culturali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…)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16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31BF4-B56E-8071-256C-45C8CAF3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PUBBLICHE FUNZIONI SULLA PIAZZA - 2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36EE4D-4C83-20C7-316E-B7C550A4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333333"/>
                </a:solidFill>
                <a:latin typeface="Georgia" panose="02040502050405020303" pitchFamily="18" charset="0"/>
              </a:rPr>
              <a:t>U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 così importante rifunzionalizzazione costituirebbe il volàno per una riconsiderazione globale degli spazi e dei servizi della piazza, assumendo come obiettivo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la sua “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vegetalizzazione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da conseguire con la realizzazione su tutto il sedime oggi a parcheggio (e dunque comprendendo anche lo “zoccolo” dell’ex palatenda) di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una superficie verde arborata e permeabile, compatibile con la sosta dei veicoli, con la dislocazione dei banchi del mercato e con la presenza del pozzo di captazione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nella prospettiva di “chiudere” in maniera originale e non invasiva il lato incompiuto della piazza e mitigare l’impatto della viabilità da e verso via Brigata Valgrande Martire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482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59E78-87C8-5113-066E-26FD89CA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441"/>
          </a:xfrm>
        </p:spPr>
        <p:txBody>
          <a:bodyPr/>
          <a:lstStyle/>
          <a:p>
            <a:pPr algn="ctr"/>
            <a:r>
              <a:rPr lang="it-IT" dirty="0"/>
              <a:t>UNA SUGGESTIONE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479A84-975C-DE75-86B8-0128120E37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94" y="1199463"/>
            <a:ext cx="8182893" cy="56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5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10475-66E1-90A3-CEC3-D50A30EF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RIQUALIFICAZIONE DI SPAZI E IMMOBILI:</a:t>
            </a:r>
            <a:br>
              <a:rPr lang="it-IT" dirty="0"/>
            </a:br>
            <a:r>
              <a:rPr lang="it-IT" dirty="0"/>
              <a:t>L’UFFICIO TECNICO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7EC854-9923-3CA7-50A3-1588CD968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 piazza F.lli Bandiera è indubbiamente il </a:t>
            </a:r>
            <a:r>
              <a:rPr lang="it-IT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focus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del ragionamento complessivo sul rione Sassonia, lo sguardo deve necessariamente tenere conto di altri elementi.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Uno dei più importanti e stimolanti è quello dello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stabile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(altamente energivoro e di qualità mediocre) e dell’area (degradata)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dell’Ufficio Tecnico Comunale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per i quali è tempo di immaginare una diversa soluzione che separi gli uffici (ricollocazione ex Telecom) dai servizi tecnici oggi ospitati nell’area pertinenziale,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il cui risanamento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(da rendere compatibile con la presenza dello strategico pozzo di captazione)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sarà propedeutico alla destinazione a funzioni operative e di servizio interno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(magazzino, archivio, deposito, ricovero dei mezzi comunali e della protezione civile…).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655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51AA2-0CCE-A769-7F32-BAD7D692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/>
          <a:lstStyle/>
          <a:p>
            <a:pPr algn="ctr"/>
            <a:r>
              <a:rPr lang="it-IT" dirty="0"/>
              <a:t>IL PARCO FLUVIALE DEL SAN BERNARDINO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B14866-AAA4-3ED2-5ABC-90D547E1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220"/>
            <a:ext cx="10515600" cy="5402317"/>
          </a:xfrm>
        </p:spPr>
        <p:txBody>
          <a:bodyPr>
            <a:normAutofit fontScale="85000" lnSpcReduction="20000"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Il ‘Master Plan’ integrativo della Variante generale del PRG prevede la realizzazione dei due parchi fluviali del San Bernardino e del San Giovanni (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hlinkClick r:id="rId2"/>
              </a:rPr>
              <a:t>qui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).   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E’ evidente l’importanza della connessione tra il quartiere Sassonia e un’opera di questa natura. Il parco fluviale del S. Bernardino  potrebbe ospitare una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ciclopedonale a mezz’argine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ad anello e sui due lati del fiume compresa tra la passerella a lago in fase di posa e lo storico ponte del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Plusc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Questa opera potrebbe ospitare un percorso illuminato per cicli, pedoni e integrato con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piazzole dotate di spazi da gioco per bimbi, aree di sosta e attrezzate per lo sport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Un’opera che, conformata con la sistemazione dell’argine su via Brigata Valgrande, permetterebbe inoltre di ottenere circa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300/350 posti auto a pettine ubicati dal terzo ponte al ponte del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Plusc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 soprattutto permetterebbe di dotare Verbania di un’area naturale, sistemata e subito prossima al centro cittadino di una bellezza paesaggistica unica, magari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integrata con il “bosco Acetati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dislocato in sponda destra tra il depuratore e le “torri” di Sant’Anna.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79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5D52AC7-DE46-CC46-4900-6737C8DE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958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98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15F123-9A72-F4AB-ADB8-64C2C5D2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ATTUALITA’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A79C34-942D-90C5-E31B-3B0B13C46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Revoca chiusura del pozzo 1</a:t>
            </a:r>
          </a:p>
          <a:p>
            <a:pPr marL="0" indent="0">
              <a:buNone/>
            </a:pPr>
            <a:endParaRPr lang="it-IT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evoca della gara d’appalto </a:t>
            </a:r>
            <a:r>
              <a:rPr lang="it-IT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l’interramento del parcheggio sull’area dell’ ex palatenda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200" dirty="0">
                <a:solidFill>
                  <a:srgbClr val="FF0000"/>
                </a:solidFill>
              </a:rPr>
              <a:t>Si riapre il discorso pubblico sulla Sassonia</a:t>
            </a:r>
          </a:p>
        </p:txBody>
      </p:sp>
    </p:spTree>
    <p:extLst>
      <p:ext uri="{BB962C8B-B14F-4D97-AF65-F5344CB8AC3E}">
        <p14:creationId xmlns:p14="http://schemas.microsoft.com/office/powerpoint/2010/main" val="192755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3B83F-5603-B2FA-4964-3A144564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it-IT" dirty="0"/>
              <a:t>VOCAZIONE SOCIALE DELLA SASSONIA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4346DD-4FE2-61EA-2C54-FBC319C7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772"/>
            <a:ext cx="10515600" cy="4884191"/>
          </a:xfrm>
        </p:spPr>
        <p:txBody>
          <a:bodyPr>
            <a:normAutofit fontScale="85000" lnSpcReduction="20000"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Riassegnate importanti funzioni pubbliche a piazza F.lli Bandiera, organizzata la riqualificazione degli spazi (UT) e delineato il parco fluviale l’attenzione si allarga al più vasto conglomerato della Sassonia, cercando di leggerne e interpretarne la vocazione.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 tassello non banale è certamente rappresentato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dal polo culturale, espositivo e di animazione socio-ricreativa di Casa Ceretti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cui legare – anche per prossimità fisica – la riqualificazione complessiva (edilizia, impiantistica ed energetica, ma soprattutto sociale) delle attigue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case popolari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in continuità con gli interventi a forte caratura sociale disposti lungo l’asse di via Roma (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Emporio dei Legami, stabile comunale ristrutturato, servizi assicurati dall’Istituto Evangelico Metodista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 secondo tassello è riconoscibile della presenza ormai storica del più importante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mercato settimanale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della provincia, che nella valorizzazione funzionale e ambientale di piazza F.lli Bandiera potrebbe trovare gli stimoli per una razionalizzazione e un miglioramento dell’offerta merceologica (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area mercatale coperta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 struttura metallica?).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224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CD30E-BE4A-12A6-0E62-2198D73E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AREE DI SOSTA </a:t>
            </a:r>
            <a:br>
              <a:rPr lang="it-IT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it-IT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 PRESERVAZIONE DEI SUOLI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0295C0-E417-DEC1-F61A-DC159CFD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4402"/>
          </a:xfrm>
        </p:spPr>
        <p:txBody>
          <a:bodyPr>
            <a:normAutofit fontScale="92500" lnSpcReduction="20000"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Sarebbe auspicabile trovare per la sosta localizzazioni meno baricentriche ma comunque comode (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parcheggi di attestamento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hlinkClick r:id="rId2"/>
              </a:rPr>
              <a:t>qui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Sopra si accennava alla possibilità di realizzare diversi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posti auto lungo l’argine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dal terzo ponte al ponte del Plus; inoltre sarebbe auspicabile anche l’utilizzo di un’area molto interessante e compresa tra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vicolo alla Fonderia e via Brigata Valgrande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che da subito potrebbe ospitare diversi posti auto collegati facilmente a p.zza San Giuseppe nella parte alta e tramite via Perassi al centro basso di Intra, nonché dotata di una grande superficie fotovoltaica a servizio delle attività pubbliche limitrofe (uffici pubblici, scuole, case popolari,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ecc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…).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Un’altra area libera posta tra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via Perassi e via Marsala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potrebbe ospitare facilmente altri posti auto, tutte soluzioni che eviterebbero – se conformate in maniera intelligente con verde e permeabilità – sia costose costruzioni sia consumo del suolo.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08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5B9F28D-D187-FB05-837D-2B5C8718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958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3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E1AC7-A9A3-CD23-7527-8A04B431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441"/>
          </a:xfrm>
        </p:spPr>
        <p:txBody>
          <a:bodyPr/>
          <a:lstStyle/>
          <a:p>
            <a:pPr algn="ctr"/>
            <a:r>
              <a:rPr lang="it-IT" dirty="0"/>
              <a:t>RIGENERAZIONE URBANA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5093EF-E65C-2EB9-C88C-B286EEF7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5496910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rgbClr val="333333"/>
                </a:solidFill>
                <a:latin typeface="Georgia" panose="02040502050405020303" pitchFamily="18" charset="0"/>
              </a:rPr>
              <a:t>P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ossibilità di finanziamento nazionali ed europee nei prossimi dieci anni (rigenerazione urbana e rivoluzione energetica), in stretta sinergia con le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politiche comunali già contenute nel PAESC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(Piano d’azione per l’energia sostenibile e il clima).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Sull’area della Sassonia (via Quarto, corso Mameli e via Perassi) è già ora possibile pianificare una serie di interventi che, partendo dalla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riqualificazione energetica delle case popolari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del comparto di via Roma, si estendano alla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riorganizzazione delle piazze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superando il vecchio modello della “piazza d’armi” a distesa di asfalto per un modello che preveda un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ampliamento  del verde urbano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del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recupero delle acque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 delle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pavimentazioni utili alla mitigazione delle ondate di calore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e si completino con la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valorizzazione dell’edificato popolare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caratteristico della Sassonia e riconoscibile tra via Roma e via Perassi e con la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riqualificazione dell’argine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del fiume San Bernardino oggi sospesa all’altezza del terzo ponte.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 consideriamo questi obiettivi entro la rifunzionalizzazione precedentemente esposta, </a:t>
            </a:r>
            <a:r>
              <a:rPr lang="it-IT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riconosciamo un piano sostenibile per la Sassonia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un’iniziativa di rigenerazione urbana coerente con le sfide e gli obiettivi del prossimo futuro.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5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E4239-1108-2003-12A1-9337E6C7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Flashback (da metà anni ’70): </a:t>
            </a:r>
            <a:br>
              <a:rPr lang="it-IT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un’altra Sassonia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2133FC-4655-B683-AE12-2AE6BA64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 inneschi (1972-1978): </a:t>
            </a:r>
          </a:p>
          <a:p>
            <a:pPr marL="0" lvl="0" indent="0" algn="ctr">
              <a:lnSpc>
                <a:spcPct val="107000"/>
              </a:lnSpc>
              <a:buNone/>
            </a:pP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apogeo e crisi della Verbania operaia (fabbrica, lavoro e casa)</a:t>
            </a:r>
          </a:p>
          <a:p>
            <a:pPr indent="0" algn="ctr">
              <a:lnSpc>
                <a:spcPct val="107000"/>
              </a:lnSpc>
              <a:buNone/>
            </a:pP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disegno per la città, la qualità dell’abitare, la rete  dei servizi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PEEP di Sant’Anna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d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brughiera/discarica/sito industriale a modello di riqualificazione urbana;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il mito del «nuovo centro» e del «terzo ponte»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i Piani Regolatori del ’42 (Calza Bini), del ’68 (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Bottoni, Morini)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del ’72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(Astengo,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Todros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legge urbanistica regionale (56/77): l’urbanistica pianificata;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269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68B75-E3E2-CFB0-8C08-7990BD01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237744"/>
            <a:ext cx="11448288" cy="633827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b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</a:t>
            </a: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Piano Particolareggiato della Sassonia:</a:t>
            </a:r>
            <a:b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democrazia e in-decisione (1979-1999)</a:t>
            </a:r>
            <a:br>
              <a:rPr lang="it-IT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riqualificazione urbanistica (nuove funzioni pubbliche e collettive, </a:t>
            </a: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“cerniera” tra Intra e Pallanza attraverso Sassonia e   </a:t>
            </a: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Sant’Anna);</a:t>
            </a: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riqualificazione edilizia (risanamento del tessuto edificato attraverso </a:t>
            </a: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l’individuazione di adeguate unità minime di intervento);</a:t>
            </a: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risanamento aree/immobili degradati (case popolari di via Roma, bagni </a:t>
            </a:r>
            <a:b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pubblici, ex macello, Camera del Lavoro, “casermone” di via Rigola);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63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1ACA4-3AE3-1515-DE4D-6361DBDE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2" y="515007"/>
            <a:ext cx="11618976" cy="4752734"/>
          </a:xfrm>
        </p:spPr>
        <p:txBody>
          <a:bodyPr>
            <a:noAutofit/>
          </a:bodyPr>
          <a:lstStyle/>
          <a:p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soluzione del “nodo” di piazza f.lli Bandiera: 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chiudere la quinta verso il fiume (progetto </a:t>
            </a:r>
            <a:r>
              <a:rPr lang="it-IT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FinVer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/Aldo Rossi); 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 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- occupare lo spazio in continuità con l’edificazione limitrofa (quattro 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nuovi complessi condominiali integrati); 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edificazione simbolica (“torre” cittadina); 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dare funzioni pubbliche (trasferimento delle Poste, modulo 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“Spadolini”)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sz="2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CE222A-24DA-9AF7-433E-F1159ECED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512" y="5423338"/>
            <a:ext cx="10939018" cy="1021562"/>
          </a:xfrm>
        </p:spPr>
        <p:txBody>
          <a:bodyPr>
            <a:norm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una ricostruzione politicamente ragionata della vicenda della Sassonia nel corso dell’ultimo mezzo secolo può essere utile la raccolta di contributi rintracciabili a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questo link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37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4C719-F9DC-85C2-3C09-C6B02E6D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BILANCIO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805C9D-EEEE-7874-7B55-A70D12A7F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nessuna nuova funzione collettiva oltre a quella storica del mercato; cerniera solo infrastrutturale con il terzo ponte;</a:t>
            </a:r>
          </a:p>
          <a:p>
            <a:pPr marL="0" indent="0">
              <a:buNone/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riqualificazione edilizia solo parzialmente riuscita a causa della frammentazione della proprietà immobiliare; </a:t>
            </a:r>
          </a:p>
          <a:p>
            <a:pPr marL="0" indent="0">
              <a:buNone/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tre demolizioni e due risanamenti;</a:t>
            </a:r>
          </a:p>
          <a:p>
            <a:pPr marL="0" indent="0">
              <a:buNone/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D) nessun intervento.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057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F17CB-1EB7-E3B8-38F6-D9CCBE5D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naufragio di un’idea condivisa:</a:t>
            </a:r>
            <a:b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teatro civico (1999-2013)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8DC186-0E2A-FE1E-9E22-0E5A04778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 ‘99 e 2003 tutte le forze politiche rappresentate in C.C., le associazioni culturali e singole personalità cittadine convengono sull’opportunità di realizzare un nuovo teatro civico e di collocarlo in piazza F.lli Bandiera come motore della riqualificazione dell’intero quartiere ed elemento costitutivo di un polo inteso come centro socio-culturale della città;</a:t>
            </a:r>
          </a:p>
          <a:p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 il 2004 e il 2009 il progetto assume una forma definitiva (progettazione europea del teatro con recupero contestuale e rifunzionalizzazione dell’ex Camera del Lavoro e degli spazi interni ed esterni dei due manufatti; realizzazione di Casa Ceretti), all’interno di una ridefinizione radicale dell’identità di Intra (polo sanitario-riabilitativo dell’Auxologico tra Villa </a:t>
            </a:r>
            <a:r>
              <a:rPr lang="it-IT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Caramora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palazzo Peretti; pedonalizzazione e riqualificazione di San Vittore e dei percorsi interni come centro commerciale </a:t>
            </a:r>
            <a:r>
              <a:rPr lang="it-IT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plein air;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polo socio-culturale della Sassonia, leggi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qui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36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CA90E-772E-D704-A937-5D8103A4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1531"/>
          </a:xfrm>
        </p:spPr>
        <p:txBody>
          <a:bodyPr>
            <a:normAutofit/>
          </a:bodyPr>
          <a:lstStyle/>
          <a:p>
            <a:br>
              <a:rPr lang="it-IT" sz="2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1AC921-DCCC-2985-DB1D-E2675AE2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670561"/>
            <a:ext cx="10515600" cy="4998720"/>
          </a:xfrm>
        </p:spPr>
        <p:txBody>
          <a:bodyPr>
            <a:normAutofit fontScale="92500" lnSpcReduction="20000"/>
          </a:bodyPr>
          <a:lstStyle/>
          <a:p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 il 2010 e il 2013 il progetto viene smontato: </a:t>
            </a:r>
          </a:p>
          <a:p>
            <a:pPr marL="0" indent="0">
              <a:buNone/>
            </a:pPr>
            <a:endParaRPr lang="it-IT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trasferimento e stravolgimento del teatro</a:t>
            </a:r>
          </a:p>
          <a:p>
            <a:pPr marL="0" indent="0">
              <a:buNone/>
            </a:pP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annullamento dell’intervento sulla Camera del Lavoro</a:t>
            </a:r>
          </a:p>
          <a:p>
            <a:pPr marL="0" indent="0">
              <a:buNone/>
            </a:pP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abbandono del progetto dell’Auxologico (180 letti</a:t>
            </a:r>
          </a:p>
          <a:p>
            <a:pPr marL="0" indent="0">
              <a:buNone/>
            </a:pPr>
            <a: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</a:t>
            </a:r>
            <a:r>
              <a:rPr lang="it-IT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pianorizzati</a:t>
            </a:r>
            <a:r>
              <a:rPr lang="it-IT" sz="3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it-IT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revisione e riduzione del progetto di riqualificazione di </a:t>
            </a:r>
          </a:p>
          <a:p>
            <a:pPr marL="0" indent="0">
              <a:buNone/>
            </a:pPr>
            <a: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 Vittore</a:t>
            </a:r>
          </a:p>
          <a:p>
            <a:endParaRPr lang="it-IT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alternativa nulla viene ipotizzato.</a:t>
            </a:r>
            <a:b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460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elo, nuvola, edificio, aria aperta&#10;&#10;Descrizione generata automaticamente">
            <a:extLst>
              <a:ext uri="{FF2B5EF4-FFF2-40B4-BE49-F238E27FC236}">
                <a16:creationId xmlns:a16="http://schemas.microsoft.com/office/drawing/2014/main" id="{9511AB9C-9883-8DEC-C975-D7F5A664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3"/>
            <a:ext cx="12192000" cy="68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6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2051</Words>
  <Application>Microsoft Office PowerPoint</Application>
  <PresentationFormat>Widescreen</PresentationFormat>
  <Paragraphs>78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Georgia</vt:lpstr>
      <vt:lpstr>Helvetica Neue</vt:lpstr>
      <vt:lpstr>Tema di Office</vt:lpstr>
      <vt:lpstr>RICOMINCIAMO  DALLA SASSONIA</vt:lpstr>
      <vt:lpstr>ATTUALITA’</vt:lpstr>
      <vt:lpstr> Flashback (da metà anni ’70):  un’altra Sassonia </vt:lpstr>
      <vt:lpstr>       Il Piano Particolareggiato della Sassonia:       democrazia e in-decisione (1979-1999)    a) riqualificazione urbanistica (nuove funzioni pubbliche e collettive,      “cerniera” tra Intra e Pallanza attraverso Sassonia e        Sant’Anna);   b) riqualificazione edilizia (risanamento del tessuto edificato attraverso        l’individuazione di adeguate unità minime di intervento);  c) risanamento aree/immobili degradati (case popolari di via Roma, bagni       pubblici, ex macello, Camera del Lavoro, “casermone” di via Rigola);      </vt:lpstr>
      <vt:lpstr>      d) soluzione del “nodo” di piazza f.lli Bandiera:    - chiudere la quinta verso il fiume (progetto FinVer/Aldo Rossi);                   - occupare lo spazio in continuità con l’edificazione limitrofa (quattro                  nuovi complessi condominiali integrati);    - edificazione simbolica (“torre” cittadina);    - dare funzioni pubbliche (trasferimento delle Poste, modulo                 “Spadolini”) </vt:lpstr>
      <vt:lpstr>BILANCIO</vt:lpstr>
      <vt:lpstr>Il naufragio di un’idea condivisa: il teatro civico (1999-2013)</vt:lpstr>
      <vt:lpstr>  </vt:lpstr>
      <vt:lpstr>Presentazione standard di PowerPoint</vt:lpstr>
      <vt:lpstr>Il decennio del parcheggio (2014-2023):  la fine della visione</vt:lpstr>
      <vt:lpstr>Presentazione standard di PowerPoint</vt:lpstr>
      <vt:lpstr>Una nuova vocazione per la Sassonia: il disegno di AmbienteVerbania   LA SASSONIA E LA SUA PIAZZA: L’ULTIMA OCCASIONE PER COSTRUIRE IL FUTURO (*) </vt:lpstr>
      <vt:lpstr>RIATTUALIZZARE UN’IDEA-GUIDA</vt:lpstr>
      <vt:lpstr> PUBBLICHE FUNZIONI SULLA PIAZZA - 1</vt:lpstr>
      <vt:lpstr>PUBBLICHE FUNZIONI SULLA PIAZZA - 2</vt:lpstr>
      <vt:lpstr>UNA SUGGESTIONE</vt:lpstr>
      <vt:lpstr>RIQUALIFICAZIONE DI SPAZI E IMMOBILI: L’UFFICIO TECNICO</vt:lpstr>
      <vt:lpstr>IL PARCO FLUVIALE DEL SAN BERNARDINO</vt:lpstr>
      <vt:lpstr>Presentazione standard di PowerPoint</vt:lpstr>
      <vt:lpstr>VOCAZIONE SOCIALE DELLA SASSONIA</vt:lpstr>
      <vt:lpstr>AREE DI SOSTA  E PRESERVAZIONE DEI SUOLI</vt:lpstr>
      <vt:lpstr>Presentazione standard di PowerPoint</vt:lpstr>
      <vt:lpstr>RIGENERAZIONE URBANA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RICOMINCIAMO  DALLA SASSONIA</dc:title>
  <dc:creator>Claudio Zanotti</dc:creator>
  <cp:lastModifiedBy>Claudio Zanotti</cp:lastModifiedBy>
  <cp:revision>1</cp:revision>
  <dcterms:created xsi:type="dcterms:W3CDTF">2024-03-04T13:53:04Z</dcterms:created>
  <dcterms:modified xsi:type="dcterms:W3CDTF">2024-03-11T15:07:50Z</dcterms:modified>
</cp:coreProperties>
</file>